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4"/>
  </p:notesMasterIdLst>
  <p:sldIdLst>
    <p:sldId id="256" r:id="rId2"/>
    <p:sldId id="257" r:id="rId3"/>
    <p:sldId id="283" r:id="rId4"/>
    <p:sldId id="258" r:id="rId5"/>
    <p:sldId id="259" r:id="rId6"/>
    <p:sldId id="261" r:id="rId7"/>
    <p:sldId id="280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5" r:id="rId17"/>
    <p:sldId id="279" r:id="rId18"/>
    <p:sldId id="274" r:id="rId19"/>
    <p:sldId id="272" r:id="rId20"/>
    <p:sldId id="270" r:id="rId21"/>
    <p:sldId id="273" r:id="rId22"/>
    <p:sldId id="276" r:id="rId23"/>
    <p:sldId id="278" r:id="rId24"/>
    <p:sldId id="277" r:id="rId25"/>
    <p:sldId id="282" r:id="rId26"/>
    <p:sldId id="284" r:id="rId27"/>
    <p:sldId id="285" r:id="rId28"/>
    <p:sldId id="286" r:id="rId29"/>
    <p:sldId id="291" r:id="rId30"/>
    <p:sldId id="288" r:id="rId31"/>
    <p:sldId id="289" r:id="rId32"/>
    <p:sldId id="281" r:id="rId33"/>
  </p:sldIdLst>
  <p:sldSz cx="12192000" cy="6858000"/>
  <p:notesSz cx="6858000" cy="9144000"/>
  <p:embeddedFontLst>
    <p:embeddedFont>
      <p:font typeface="Lato" panose="020F0502020204030203" pitchFamily="34" charset="0"/>
      <p:regular r:id="rId35"/>
      <p:bold r:id="rId36"/>
      <p:italic r:id="rId37"/>
      <p:boldItalic r:id="rId38"/>
    </p:embeddedFont>
    <p:embeddedFont>
      <p:font typeface="Calibri" panose="020F0502020204030204" pitchFamily="34" charset="0"/>
      <p:regular r:id="rId39"/>
      <p:bold r:id="rId40"/>
      <p:italic r:id="rId41"/>
      <p:boldItalic r:id="rId42"/>
    </p:embeddedFont>
    <p:embeddedFont>
      <p:font typeface="Consolas" panose="020B0609020204030204" pitchFamily="49" charset="0"/>
      <p:regular r:id="rId43"/>
      <p:bold r:id="rId44"/>
      <p:italic r:id="rId45"/>
      <p:boldItalic r:id="rId46"/>
    </p:embeddedFont>
    <p:embeddedFont>
      <p:font typeface="Calibri Light" panose="020F0502020204030204" pitchFamily="34" charset="0"/>
      <p:regular r:id="rId47"/>
      <p:italic r:id="rId4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6B9BA"/>
    <a:srgbClr val="778A8B"/>
    <a:srgbClr val="D19C31"/>
    <a:srgbClr val="D42E81"/>
    <a:srgbClr val="23F4BD"/>
    <a:srgbClr val="FFFFFF"/>
    <a:srgbClr val="B3C3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80" autoAdjust="0"/>
    <p:restoredTop sz="84486" autoAdjust="0"/>
  </p:normalViewPr>
  <p:slideViewPr>
    <p:cSldViewPr snapToGrid="0">
      <p:cViewPr varScale="1">
        <p:scale>
          <a:sx n="85" d="100"/>
          <a:sy n="85" d="100"/>
        </p:scale>
        <p:origin x="108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8.fntdata"/><Relationship Id="rId47" Type="http://schemas.openxmlformats.org/officeDocument/2006/relationships/font" Target="fonts/font13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font" Target="fonts/font11.fntdata"/><Relationship Id="rId53" Type="http://schemas.microsoft.com/office/2016/11/relationships/changesInfo" Target="changesInfos/changesInfo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0.fntdata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openxmlformats.org/officeDocument/2006/relationships/font" Target="fonts/font14.fntdata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Relationship Id="rId46" Type="http://schemas.openxmlformats.org/officeDocument/2006/relationships/font" Target="fonts/font12.fntdata"/><Relationship Id="rId20" Type="http://schemas.openxmlformats.org/officeDocument/2006/relationships/slide" Target="slides/slide19.xml"/><Relationship Id="rId41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49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tthew Sun" userId="e7206746-d10f-4eed-96d8-040216aa892c" providerId="ADAL" clId="{9845245B-7F08-40CB-AFAE-E0E187CD6553}"/>
    <pc:docChg chg="undo custSel addSld delSld modSld sldOrd">
      <pc:chgData name="Matthew Sun" userId="e7206746-d10f-4eed-96d8-040216aa892c" providerId="ADAL" clId="{9845245B-7F08-40CB-AFAE-E0E187CD6553}" dt="2017-12-23T05:28:32.369" v="7222" actId="20577"/>
      <pc:docMkLst>
        <pc:docMk/>
      </pc:docMkLst>
      <pc:sldChg chg="modSp">
        <pc:chgData name="Matthew Sun" userId="e7206746-d10f-4eed-96d8-040216aa892c" providerId="ADAL" clId="{9845245B-7F08-40CB-AFAE-E0E187CD6553}" dt="2017-12-23T02:19:25.726" v="207" actId="20577"/>
        <pc:sldMkLst>
          <pc:docMk/>
          <pc:sldMk cId="3304872840" sldId="258"/>
        </pc:sldMkLst>
        <pc:spChg chg="mod">
          <ac:chgData name="Matthew Sun" userId="e7206746-d10f-4eed-96d8-040216aa892c" providerId="ADAL" clId="{9845245B-7F08-40CB-AFAE-E0E187CD6553}" dt="2017-12-23T02:19:25.726" v="207" actId="20577"/>
          <ac:spMkLst>
            <pc:docMk/>
            <pc:sldMk cId="3304872840" sldId="258"/>
            <ac:spMk id="8" creationId="{AD2057E4-3CC2-4828-9548-C2D51DC1AF14}"/>
          </ac:spMkLst>
        </pc:spChg>
      </pc:sldChg>
      <pc:sldChg chg="modSp">
        <pc:chgData name="Matthew Sun" userId="e7206746-d10f-4eed-96d8-040216aa892c" providerId="ADAL" clId="{9845245B-7F08-40CB-AFAE-E0E187CD6553}" dt="2017-12-23T04:31:22.409" v="6271" actId="20577"/>
        <pc:sldMkLst>
          <pc:docMk/>
          <pc:sldMk cId="1310300341" sldId="259"/>
        </pc:sldMkLst>
        <pc:spChg chg="mod">
          <ac:chgData name="Matthew Sun" userId="e7206746-d10f-4eed-96d8-040216aa892c" providerId="ADAL" clId="{9845245B-7F08-40CB-AFAE-E0E187CD6553}" dt="2017-12-23T04:31:22.409" v="6271" actId="20577"/>
          <ac:spMkLst>
            <pc:docMk/>
            <pc:sldMk cId="1310300341" sldId="259"/>
            <ac:spMk id="15" creationId="{FB5D02C2-D357-478B-94C0-0F20B7F0F031}"/>
          </ac:spMkLst>
        </pc:spChg>
      </pc:sldChg>
      <pc:sldChg chg="addSp delSp modSp modNotesTx">
        <pc:chgData name="Matthew Sun" userId="e7206746-d10f-4eed-96d8-040216aa892c" providerId="ADAL" clId="{9845245B-7F08-40CB-AFAE-E0E187CD6553}" dt="2017-12-23T02:27:26.624" v="1059" actId="20577"/>
        <pc:sldMkLst>
          <pc:docMk/>
          <pc:sldMk cId="2373430620" sldId="261"/>
        </pc:sldMkLst>
        <pc:spChg chg="add mod">
          <ac:chgData name="Matthew Sun" userId="e7206746-d10f-4eed-96d8-040216aa892c" providerId="ADAL" clId="{9845245B-7F08-40CB-AFAE-E0E187CD6553}" dt="2017-12-23T02:10:24.220" v="44" actId="1076"/>
          <ac:spMkLst>
            <pc:docMk/>
            <pc:sldMk cId="2373430620" sldId="261"/>
            <ac:spMk id="3" creationId="{63687342-09C0-4AD7-A1FD-CB504C64F902}"/>
          </ac:spMkLst>
        </pc:spChg>
        <pc:spChg chg="mod">
          <ac:chgData name="Matthew Sun" userId="e7206746-d10f-4eed-96d8-040216aa892c" providerId="ADAL" clId="{9845245B-7F08-40CB-AFAE-E0E187CD6553}" dt="2017-12-23T02:12:57.585" v="99" actId="20577"/>
          <ac:spMkLst>
            <pc:docMk/>
            <pc:sldMk cId="2373430620" sldId="261"/>
            <ac:spMk id="8" creationId="{AD2057E4-3CC2-4828-9548-C2D51DC1AF14}"/>
          </ac:spMkLst>
        </pc:spChg>
        <pc:spChg chg="add mod">
          <ac:chgData name="Matthew Sun" userId="e7206746-d10f-4eed-96d8-040216aa892c" providerId="ADAL" clId="{9845245B-7F08-40CB-AFAE-E0E187CD6553}" dt="2017-12-23T02:15:59.114" v="158" actId="1076"/>
          <ac:spMkLst>
            <pc:docMk/>
            <pc:sldMk cId="2373430620" sldId="261"/>
            <ac:spMk id="17" creationId="{73FA3A8C-D22F-4660-AD12-E3D1AAC03291}"/>
          </ac:spMkLst>
        </pc:spChg>
        <pc:spChg chg="add del">
          <ac:chgData name="Matthew Sun" userId="e7206746-d10f-4eed-96d8-040216aa892c" providerId="ADAL" clId="{9845245B-7F08-40CB-AFAE-E0E187CD6553}" dt="2017-12-23T02:14:32.953" v="121" actId="478"/>
          <ac:spMkLst>
            <pc:docMk/>
            <pc:sldMk cId="2373430620" sldId="261"/>
            <ac:spMk id="18" creationId="{0E3FAE03-3700-41B6-8AF2-9FE28103287F}"/>
          </ac:spMkLst>
        </pc:spChg>
        <pc:picChg chg="add mod">
          <ac:chgData name="Matthew Sun" userId="e7206746-d10f-4eed-96d8-040216aa892c" providerId="ADAL" clId="{9845245B-7F08-40CB-AFAE-E0E187CD6553}" dt="2017-12-23T02:15:59.114" v="158" actId="1076"/>
          <ac:picMkLst>
            <pc:docMk/>
            <pc:sldMk cId="2373430620" sldId="261"/>
            <ac:picMk id="1026" creationId="{2A88E7DA-CBD6-431F-814D-890350C3B649}"/>
          </ac:picMkLst>
        </pc:picChg>
        <pc:picChg chg="add mod modCrop">
          <ac:chgData name="Matthew Sun" userId="e7206746-d10f-4eed-96d8-040216aa892c" providerId="ADAL" clId="{9845245B-7F08-40CB-AFAE-E0E187CD6553}" dt="2017-12-23T02:16:46.682" v="162" actId="20577"/>
          <ac:picMkLst>
            <pc:docMk/>
            <pc:sldMk cId="2373430620" sldId="261"/>
            <ac:picMk id="1030" creationId="{913FE2A8-0B6B-4F5B-B657-793B70D6EBE6}"/>
          </ac:picMkLst>
        </pc:picChg>
        <pc:picChg chg="add mod modCrop">
          <ac:chgData name="Matthew Sun" userId="e7206746-d10f-4eed-96d8-040216aa892c" providerId="ADAL" clId="{9845245B-7F08-40CB-AFAE-E0E187CD6553}" dt="2017-12-23T02:16:46.682" v="162" actId="20577"/>
          <ac:picMkLst>
            <pc:docMk/>
            <pc:sldMk cId="2373430620" sldId="261"/>
            <ac:picMk id="1032" creationId="{7BC95474-B655-411B-9933-52475BF0986F}"/>
          </ac:picMkLst>
        </pc:picChg>
        <pc:cxnChg chg="add mod ord">
          <ac:chgData name="Matthew Sun" userId="e7206746-d10f-4eed-96d8-040216aa892c" providerId="ADAL" clId="{9845245B-7F08-40CB-AFAE-E0E187CD6553}" dt="2017-12-23T02:15:09.796" v="131" actId="167"/>
          <ac:cxnSpMkLst>
            <pc:docMk/>
            <pc:sldMk cId="2373430620" sldId="261"/>
            <ac:cxnSpMk id="10" creationId="{EFD962C7-9B65-47BD-93C1-A0D09B0303A1}"/>
          </ac:cxnSpMkLst>
        </pc:cxnChg>
        <pc:cxnChg chg="add mod ord">
          <ac:chgData name="Matthew Sun" userId="e7206746-d10f-4eed-96d8-040216aa892c" providerId="ADAL" clId="{9845245B-7F08-40CB-AFAE-E0E187CD6553}" dt="2017-12-23T02:15:18.961" v="134" actId="14100"/>
          <ac:cxnSpMkLst>
            <pc:docMk/>
            <pc:sldMk cId="2373430620" sldId="261"/>
            <ac:cxnSpMk id="12" creationId="{809091AD-FAD3-47EF-A6EE-4F1DC60DAB84}"/>
          </ac:cxnSpMkLst>
        </pc:cxnChg>
        <pc:cxnChg chg="add mod">
          <ac:chgData name="Matthew Sun" userId="e7206746-d10f-4eed-96d8-040216aa892c" providerId="ADAL" clId="{9845245B-7F08-40CB-AFAE-E0E187CD6553}" dt="2017-12-23T02:11:23.005" v="63" actId="692"/>
          <ac:cxnSpMkLst>
            <pc:docMk/>
            <pc:sldMk cId="2373430620" sldId="261"/>
            <ac:cxnSpMk id="16" creationId="{EDC77342-368C-478C-A86F-03913E38E7CB}"/>
          </ac:cxnSpMkLst>
        </pc:cxnChg>
      </pc:sldChg>
      <pc:sldChg chg="addSp delSp modSp add modNotesTx">
        <pc:chgData name="Matthew Sun" userId="e7206746-d10f-4eed-96d8-040216aa892c" providerId="ADAL" clId="{9845245B-7F08-40CB-AFAE-E0E187CD6553}" dt="2017-12-23T02:58:48.109" v="2156" actId="20577"/>
        <pc:sldMkLst>
          <pc:docMk/>
          <pc:sldMk cId="2616625818" sldId="262"/>
        </pc:sldMkLst>
        <pc:spChg chg="del mod">
          <ac:chgData name="Matthew Sun" userId="e7206746-d10f-4eed-96d8-040216aa892c" providerId="ADAL" clId="{9845245B-7F08-40CB-AFAE-E0E187CD6553}" dt="2017-12-23T02:48:26.784" v="1415" actId="478"/>
          <ac:spMkLst>
            <pc:docMk/>
            <pc:sldMk cId="2616625818" sldId="262"/>
            <ac:spMk id="3" creationId="{63687342-09C0-4AD7-A1FD-CB504C64F902}"/>
          </ac:spMkLst>
        </pc:spChg>
        <pc:spChg chg="mod">
          <ac:chgData name="Matthew Sun" userId="e7206746-d10f-4eed-96d8-040216aa892c" providerId="ADAL" clId="{9845245B-7F08-40CB-AFAE-E0E187CD6553}" dt="2017-12-23T02:50:50.236" v="1669" actId="1076"/>
          <ac:spMkLst>
            <pc:docMk/>
            <pc:sldMk cId="2616625818" sldId="262"/>
            <ac:spMk id="8" creationId="{AD2057E4-3CC2-4828-9548-C2D51DC1AF14}"/>
          </ac:spMkLst>
        </pc:spChg>
        <pc:spChg chg="add del mod">
          <ac:chgData name="Matthew Sun" userId="e7206746-d10f-4eed-96d8-040216aa892c" providerId="ADAL" clId="{9845245B-7F08-40CB-AFAE-E0E187CD6553}" dt="2017-12-23T02:48:26.784" v="1415" actId="478"/>
          <ac:spMkLst>
            <pc:docMk/>
            <pc:sldMk cId="2616625818" sldId="262"/>
            <ac:spMk id="24" creationId="{D4898868-2F96-4121-A0AE-70FAB7F37D9A}"/>
          </ac:spMkLst>
        </pc:spChg>
        <pc:spChg chg="add mod">
          <ac:chgData name="Matthew Sun" userId="e7206746-d10f-4eed-96d8-040216aa892c" providerId="ADAL" clId="{9845245B-7F08-40CB-AFAE-E0E187CD6553}" dt="2017-12-23T02:50:55.757" v="1670" actId="1076"/>
          <ac:spMkLst>
            <pc:docMk/>
            <pc:sldMk cId="2616625818" sldId="262"/>
            <ac:spMk id="30" creationId="{CFCAA071-297B-4F10-8289-59637FF430E0}"/>
          </ac:spMkLst>
        </pc:spChg>
        <pc:picChg chg="del mod">
          <ac:chgData name="Matthew Sun" userId="e7206746-d10f-4eed-96d8-040216aa892c" providerId="ADAL" clId="{9845245B-7F08-40CB-AFAE-E0E187CD6553}" dt="2017-12-23T02:48:28.673" v="1416" actId="478"/>
          <ac:picMkLst>
            <pc:docMk/>
            <pc:sldMk cId="2616625818" sldId="262"/>
            <ac:picMk id="1030" creationId="{913FE2A8-0B6B-4F5B-B657-793B70D6EBE6}"/>
          </ac:picMkLst>
        </pc:picChg>
        <pc:picChg chg="del mod">
          <ac:chgData name="Matthew Sun" userId="e7206746-d10f-4eed-96d8-040216aa892c" providerId="ADAL" clId="{9845245B-7F08-40CB-AFAE-E0E187CD6553}" dt="2017-12-23T02:48:26.784" v="1415" actId="478"/>
          <ac:picMkLst>
            <pc:docMk/>
            <pc:sldMk cId="2616625818" sldId="262"/>
            <ac:picMk id="1032" creationId="{7BC95474-B655-411B-9933-52475BF0986F}"/>
          </ac:picMkLst>
        </pc:picChg>
        <pc:inkChg chg="add del">
          <ac:chgData name="Matthew Sun" userId="e7206746-d10f-4eed-96d8-040216aa892c" providerId="ADAL" clId="{9845245B-7F08-40CB-AFAE-E0E187CD6553}" dt="2017-12-23T02:27:44.981" v="1061" actId="20577"/>
          <ac:inkMkLst>
            <pc:docMk/>
            <pc:sldMk cId="2616625818" sldId="262"/>
            <ac:inkMk id="2" creationId="{8C59E1E9-B20F-4C27-85BF-7C59681DCA58}"/>
          </ac:inkMkLst>
        </pc:inkChg>
        <pc:inkChg chg="add del">
          <ac:chgData name="Matthew Sun" userId="e7206746-d10f-4eed-96d8-040216aa892c" providerId="ADAL" clId="{9845245B-7F08-40CB-AFAE-E0E187CD6553}" dt="2017-12-23T02:27:49.669" v="1063" actId="20577"/>
          <ac:inkMkLst>
            <pc:docMk/>
            <pc:sldMk cId="2616625818" sldId="262"/>
            <ac:inkMk id="9" creationId="{77878293-64DF-473C-920C-6D027B3B5AE4}"/>
          </ac:inkMkLst>
        </pc:inkChg>
        <pc:inkChg chg="add del">
          <ac:chgData name="Matthew Sun" userId="e7206746-d10f-4eed-96d8-040216aa892c" providerId="ADAL" clId="{9845245B-7F08-40CB-AFAE-E0E187CD6553}" dt="2017-12-23T02:27:53.795" v="1065" actId="20577"/>
          <ac:inkMkLst>
            <pc:docMk/>
            <pc:sldMk cId="2616625818" sldId="262"/>
            <ac:inkMk id="11" creationId="{A1334A3B-C1B9-4566-8073-B49B13ABD07F}"/>
          </ac:inkMkLst>
        </pc:inkChg>
        <pc:cxnChg chg="del">
          <ac:chgData name="Matthew Sun" userId="e7206746-d10f-4eed-96d8-040216aa892c" providerId="ADAL" clId="{9845245B-7F08-40CB-AFAE-E0E187CD6553}" dt="2017-12-23T02:48:26.784" v="1415" actId="478"/>
          <ac:cxnSpMkLst>
            <pc:docMk/>
            <pc:sldMk cId="2616625818" sldId="262"/>
            <ac:cxnSpMk id="10" creationId="{EFD962C7-9B65-47BD-93C1-A0D09B0303A1}"/>
          </ac:cxnSpMkLst>
        </pc:cxnChg>
        <pc:cxnChg chg="del">
          <ac:chgData name="Matthew Sun" userId="e7206746-d10f-4eed-96d8-040216aa892c" providerId="ADAL" clId="{9845245B-7F08-40CB-AFAE-E0E187CD6553}" dt="2017-12-23T02:48:26.784" v="1415" actId="478"/>
          <ac:cxnSpMkLst>
            <pc:docMk/>
            <pc:sldMk cId="2616625818" sldId="262"/>
            <ac:cxnSpMk id="12" creationId="{809091AD-FAD3-47EF-A6EE-4F1DC60DAB84}"/>
          </ac:cxnSpMkLst>
        </pc:cxnChg>
        <pc:cxnChg chg="add del mod">
          <ac:chgData name="Matthew Sun" userId="e7206746-d10f-4eed-96d8-040216aa892c" providerId="ADAL" clId="{9845245B-7F08-40CB-AFAE-E0E187CD6553}" dt="2017-12-23T02:28:16.017" v="1068" actId="478"/>
          <ac:cxnSpMkLst>
            <pc:docMk/>
            <pc:sldMk cId="2616625818" sldId="262"/>
            <ac:cxnSpMk id="15" creationId="{58730B15-5C66-4A40-9490-D44736C1DA74}"/>
          </ac:cxnSpMkLst>
        </pc:cxnChg>
        <pc:cxnChg chg="del mod">
          <ac:chgData name="Matthew Sun" userId="e7206746-d10f-4eed-96d8-040216aa892c" providerId="ADAL" clId="{9845245B-7F08-40CB-AFAE-E0E187CD6553}" dt="2017-12-23T02:48:26.784" v="1415" actId="478"/>
          <ac:cxnSpMkLst>
            <pc:docMk/>
            <pc:sldMk cId="2616625818" sldId="262"/>
            <ac:cxnSpMk id="16" creationId="{EDC77342-368C-478C-A86F-03913E38E7CB}"/>
          </ac:cxnSpMkLst>
        </pc:cxnChg>
        <pc:cxnChg chg="add del mod">
          <ac:chgData name="Matthew Sun" userId="e7206746-d10f-4eed-96d8-040216aa892c" providerId="ADAL" clId="{9845245B-7F08-40CB-AFAE-E0E187CD6553}" dt="2017-12-23T02:48:26.784" v="1415" actId="478"/>
          <ac:cxnSpMkLst>
            <pc:docMk/>
            <pc:sldMk cId="2616625818" sldId="262"/>
            <ac:cxnSpMk id="20" creationId="{86C32F2C-6523-4ED5-A9BF-C5F2114A1268}"/>
          </ac:cxnSpMkLst>
        </pc:cxnChg>
      </pc:sldChg>
      <pc:sldChg chg="addSp delSp modSp add">
        <pc:chgData name="Matthew Sun" userId="e7206746-d10f-4eed-96d8-040216aa892c" providerId="ADAL" clId="{9845245B-7F08-40CB-AFAE-E0E187CD6553}" dt="2017-12-23T02:34:20.889" v="1222" actId="5793"/>
        <pc:sldMkLst>
          <pc:docMk/>
          <pc:sldMk cId="2599987718" sldId="263"/>
        </pc:sldMkLst>
        <pc:spChg chg="del">
          <ac:chgData name="Matthew Sun" userId="e7206746-d10f-4eed-96d8-040216aa892c" providerId="ADAL" clId="{9845245B-7F08-40CB-AFAE-E0E187CD6553}" dt="2017-12-23T02:31:47.088" v="1161" actId="478"/>
          <ac:spMkLst>
            <pc:docMk/>
            <pc:sldMk cId="2599987718" sldId="263"/>
            <ac:spMk id="3" creationId="{63687342-09C0-4AD7-A1FD-CB504C64F902}"/>
          </ac:spMkLst>
        </pc:spChg>
        <pc:spChg chg="mod">
          <ac:chgData name="Matthew Sun" userId="e7206746-d10f-4eed-96d8-040216aa892c" providerId="ADAL" clId="{9845245B-7F08-40CB-AFAE-E0E187CD6553}" dt="2017-12-23T02:31:03.857" v="1160" actId="20577"/>
          <ac:spMkLst>
            <pc:docMk/>
            <pc:sldMk cId="2599987718" sldId="263"/>
            <ac:spMk id="8" creationId="{AD2057E4-3CC2-4828-9548-C2D51DC1AF14}"/>
          </ac:spMkLst>
        </pc:spChg>
        <pc:spChg chg="del">
          <ac:chgData name="Matthew Sun" userId="e7206746-d10f-4eed-96d8-040216aa892c" providerId="ADAL" clId="{9845245B-7F08-40CB-AFAE-E0E187CD6553}" dt="2017-12-23T02:31:47.088" v="1161" actId="478"/>
          <ac:spMkLst>
            <pc:docMk/>
            <pc:sldMk cId="2599987718" sldId="263"/>
            <ac:spMk id="17" creationId="{73FA3A8C-D22F-4660-AD12-E3D1AAC03291}"/>
          </ac:spMkLst>
        </pc:spChg>
        <pc:spChg chg="add mod">
          <ac:chgData name="Matthew Sun" userId="e7206746-d10f-4eed-96d8-040216aa892c" providerId="ADAL" clId="{9845245B-7F08-40CB-AFAE-E0E187CD6553}" dt="2017-12-23T02:34:20.889" v="1222" actId="5793"/>
          <ac:spMkLst>
            <pc:docMk/>
            <pc:sldMk cId="2599987718" sldId="263"/>
            <ac:spMk id="18" creationId="{A41DFE75-428F-4CBD-8DD3-03D51FBAD6DC}"/>
          </ac:spMkLst>
        </pc:spChg>
        <pc:spChg chg="del">
          <ac:chgData name="Matthew Sun" userId="e7206746-d10f-4eed-96d8-040216aa892c" providerId="ADAL" clId="{9845245B-7F08-40CB-AFAE-E0E187CD6553}" dt="2017-12-23T02:31:51.534" v="1162" actId="478"/>
          <ac:spMkLst>
            <pc:docMk/>
            <pc:sldMk cId="2599987718" sldId="263"/>
            <ac:spMk id="24" creationId="{D4898868-2F96-4121-A0AE-70FAB7F37D9A}"/>
          </ac:spMkLst>
        </pc:spChg>
        <pc:picChg chg="del">
          <ac:chgData name="Matthew Sun" userId="e7206746-d10f-4eed-96d8-040216aa892c" providerId="ADAL" clId="{9845245B-7F08-40CB-AFAE-E0E187CD6553}" dt="2017-12-23T02:31:47.088" v="1161" actId="478"/>
          <ac:picMkLst>
            <pc:docMk/>
            <pc:sldMk cId="2599987718" sldId="263"/>
            <ac:picMk id="1026" creationId="{2A88E7DA-CBD6-431F-814D-890350C3B649}"/>
          </ac:picMkLst>
        </pc:picChg>
        <pc:picChg chg="del">
          <ac:chgData name="Matthew Sun" userId="e7206746-d10f-4eed-96d8-040216aa892c" providerId="ADAL" clId="{9845245B-7F08-40CB-AFAE-E0E187CD6553}" dt="2017-12-23T02:31:51.534" v="1162" actId="478"/>
          <ac:picMkLst>
            <pc:docMk/>
            <pc:sldMk cId="2599987718" sldId="263"/>
            <ac:picMk id="1030" creationId="{913FE2A8-0B6B-4F5B-B657-793B70D6EBE6}"/>
          </ac:picMkLst>
        </pc:picChg>
        <pc:picChg chg="del mod">
          <ac:chgData name="Matthew Sun" userId="e7206746-d10f-4eed-96d8-040216aa892c" providerId="ADAL" clId="{9845245B-7F08-40CB-AFAE-E0E187CD6553}" dt="2017-12-23T02:31:53.199" v="1164" actId="478"/>
          <ac:picMkLst>
            <pc:docMk/>
            <pc:sldMk cId="2599987718" sldId="263"/>
            <ac:picMk id="1032" creationId="{7BC95474-B655-411B-9933-52475BF0986F}"/>
          </ac:picMkLst>
        </pc:picChg>
        <pc:cxnChg chg="del">
          <ac:chgData name="Matthew Sun" userId="e7206746-d10f-4eed-96d8-040216aa892c" providerId="ADAL" clId="{9845245B-7F08-40CB-AFAE-E0E187CD6553}" dt="2017-12-23T02:31:51.534" v="1162" actId="478"/>
          <ac:cxnSpMkLst>
            <pc:docMk/>
            <pc:sldMk cId="2599987718" sldId="263"/>
            <ac:cxnSpMk id="10" creationId="{EFD962C7-9B65-47BD-93C1-A0D09B0303A1}"/>
          </ac:cxnSpMkLst>
        </pc:cxnChg>
        <pc:cxnChg chg="del">
          <ac:chgData name="Matthew Sun" userId="e7206746-d10f-4eed-96d8-040216aa892c" providerId="ADAL" clId="{9845245B-7F08-40CB-AFAE-E0E187CD6553}" dt="2017-12-23T02:31:51.534" v="1162" actId="478"/>
          <ac:cxnSpMkLst>
            <pc:docMk/>
            <pc:sldMk cId="2599987718" sldId="263"/>
            <ac:cxnSpMk id="12" creationId="{809091AD-FAD3-47EF-A6EE-4F1DC60DAB84}"/>
          </ac:cxnSpMkLst>
        </pc:cxnChg>
        <pc:cxnChg chg="del mod">
          <ac:chgData name="Matthew Sun" userId="e7206746-d10f-4eed-96d8-040216aa892c" providerId="ADAL" clId="{9845245B-7F08-40CB-AFAE-E0E187CD6553}" dt="2017-12-23T02:31:47.088" v="1161" actId="478"/>
          <ac:cxnSpMkLst>
            <pc:docMk/>
            <pc:sldMk cId="2599987718" sldId="263"/>
            <ac:cxnSpMk id="16" creationId="{EDC77342-368C-478C-A86F-03913E38E7CB}"/>
          </ac:cxnSpMkLst>
        </pc:cxnChg>
        <pc:cxnChg chg="del">
          <ac:chgData name="Matthew Sun" userId="e7206746-d10f-4eed-96d8-040216aa892c" providerId="ADAL" clId="{9845245B-7F08-40CB-AFAE-E0E187CD6553}" dt="2017-12-23T02:31:47.088" v="1161" actId="478"/>
          <ac:cxnSpMkLst>
            <pc:docMk/>
            <pc:sldMk cId="2599987718" sldId="263"/>
            <ac:cxnSpMk id="20" creationId="{86C32F2C-6523-4ED5-A9BF-C5F2114A1268}"/>
          </ac:cxnSpMkLst>
        </pc:cxnChg>
      </pc:sldChg>
      <pc:sldChg chg="addSp delSp modSp add modNotesTx">
        <pc:chgData name="Matthew Sun" userId="e7206746-d10f-4eed-96d8-040216aa892c" providerId="ADAL" clId="{9845245B-7F08-40CB-AFAE-E0E187CD6553}" dt="2017-12-23T03:10:45.203" v="2436" actId="20577"/>
        <pc:sldMkLst>
          <pc:docMk/>
          <pc:sldMk cId="144219416" sldId="264"/>
        </pc:sldMkLst>
        <pc:spChg chg="add del">
          <ac:chgData name="Matthew Sun" userId="e7206746-d10f-4eed-96d8-040216aa892c" providerId="ADAL" clId="{9845245B-7F08-40CB-AFAE-E0E187CD6553}" dt="2017-12-23T03:10:43.452" v="2434" actId="20577"/>
          <ac:spMkLst>
            <pc:docMk/>
            <pc:sldMk cId="144219416" sldId="264"/>
            <ac:spMk id="2" creationId="{D3091027-EB38-498C-9BA1-C7A1422022A4}"/>
          </ac:spMkLst>
        </pc:spChg>
        <pc:spChg chg="mod">
          <ac:chgData name="Matthew Sun" userId="e7206746-d10f-4eed-96d8-040216aa892c" providerId="ADAL" clId="{9845245B-7F08-40CB-AFAE-E0E187CD6553}" dt="2017-12-23T02:34:37.047" v="1245" actId="20577"/>
          <ac:spMkLst>
            <pc:docMk/>
            <pc:sldMk cId="144219416" sldId="264"/>
            <ac:spMk id="8" creationId="{AD2057E4-3CC2-4828-9548-C2D51DC1AF14}"/>
          </ac:spMkLst>
        </pc:spChg>
        <pc:spChg chg="mod">
          <ac:chgData name="Matthew Sun" userId="e7206746-d10f-4eed-96d8-040216aa892c" providerId="ADAL" clId="{9845245B-7F08-40CB-AFAE-E0E187CD6553}" dt="2017-12-23T03:10:45.203" v="2436" actId="20577"/>
          <ac:spMkLst>
            <pc:docMk/>
            <pc:sldMk cId="144219416" sldId="264"/>
            <ac:spMk id="18" creationId="{A41DFE75-428F-4CBD-8DD3-03D51FBAD6DC}"/>
          </ac:spMkLst>
        </pc:spChg>
      </pc:sldChg>
      <pc:sldChg chg="modSp add">
        <pc:chgData name="Matthew Sun" userId="e7206746-d10f-4eed-96d8-040216aa892c" providerId="ADAL" clId="{9845245B-7F08-40CB-AFAE-E0E187CD6553}" dt="2017-12-23T03:15:12.219" v="2614" actId="113"/>
        <pc:sldMkLst>
          <pc:docMk/>
          <pc:sldMk cId="1393275510" sldId="265"/>
        </pc:sldMkLst>
        <pc:spChg chg="mod">
          <ac:chgData name="Matthew Sun" userId="e7206746-d10f-4eed-96d8-040216aa892c" providerId="ADAL" clId="{9845245B-7F08-40CB-AFAE-E0E187CD6553}" dt="2017-12-23T03:10:55.148" v="2455" actId="20577"/>
          <ac:spMkLst>
            <pc:docMk/>
            <pc:sldMk cId="1393275510" sldId="265"/>
            <ac:spMk id="8" creationId="{AD2057E4-3CC2-4828-9548-C2D51DC1AF14}"/>
          </ac:spMkLst>
        </pc:spChg>
        <pc:spChg chg="mod">
          <ac:chgData name="Matthew Sun" userId="e7206746-d10f-4eed-96d8-040216aa892c" providerId="ADAL" clId="{9845245B-7F08-40CB-AFAE-E0E187CD6553}" dt="2017-12-23T03:15:12.219" v="2614" actId="113"/>
          <ac:spMkLst>
            <pc:docMk/>
            <pc:sldMk cId="1393275510" sldId="265"/>
            <ac:spMk id="18" creationId="{A41DFE75-428F-4CBD-8DD3-03D51FBAD6DC}"/>
          </ac:spMkLst>
        </pc:spChg>
      </pc:sldChg>
      <pc:sldChg chg="addSp delSp modSp add modNotesTx">
        <pc:chgData name="Matthew Sun" userId="e7206746-d10f-4eed-96d8-040216aa892c" providerId="ADAL" clId="{9845245B-7F08-40CB-AFAE-E0E187CD6553}" dt="2017-12-23T03:22:39.158" v="2787" actId="1076"/>
        <pc:sldMkLst>
          <pc:docMk/>
          <pc:sldMk cId="3558224416" sldId="266"/>
        </pc:sldMkLst>
        <pc:spChg chg="add mod">
          <ac:chgData name="Matthew Sun" userId="e7206746-d10f-4eed-96d8-040216aa892c" providerId="ADAL" clId="{9845245B-7F08-40CB-AFAE-E0E187CD6553}" dt="2017-12-23T03:22:39.158" v="2787" actId="1076"/>
          <ac:spMkLst>
            <pc:docMk/>
            <pc:sldMk cId="3558224416" sldId="266"/>
            <ac:spMk id="2" creationId="{657E055E-CB0F-4A8D-8228-4E2ACE1773AD}"/>
          </ac:spMkLst>
        </pc:spChg>
        <pc:spChg chg="mod">
          <ac:chgData name="Matthew Sun" userId="e7206746-d10f-4eed-96d8-040216aa892c" providerId="ADAL" clId="{9845245B-7F08-40CB-AFAE-E0E187CD6553}" dt="2017-12-23T03:16:33.654" v="2623" actId="20577"/>
          <ac:spMkLst>
            <pc:docMk/>
            <pc:sldMk cId="3558224416" sldId="266"/>
            <ac:spMk id="8" creationId="{AD2057E4-3CC2-4828-9548-C2D51DC1AF14}"/>
          </ac:spMkLst>
        </pc:spChg>
        <pc:spChg chg="add del">
          <ac:chgData name="Matthew Sun" userId="e7206746-d10f-4eed-96d8-040216aa892c" providerId="ADAL" clId="{9845245B-7F08-40CB-AFAE-E0E187CD6553}" dt="2017-12-23T03:17:54.875" v="2721" actId="478"/>
          <ac:spMkLst>
            <pc:docMk/>
            <pc:sldMk cId="3558224416" sldId="266"/>
            <ac:spMk id="9" creationId="{772F641B-1B31-407B-B49B-7A6C0543B7BB}"/>
          </ac:spMkLst>
        </pc:spChg>
        <pc:spChg chg="add mod">
          <ac:chgData name="Matthew Sun" userId="e7206746-d10f-4eed-96d8-040216aa892c" providerId="ADAL" clId="{9845245B-7F08-40CB-AFAE-E0E187CD6553}" dt="2017-12-23T03:19:16.289" v="2754" actId="1076"/>
          <ac:spMkLst>
            <pc:docMk/>
            <pc:sldMk cId="3558224416" sldId="266"/>
            <ac:spMk id="10" creationId="{717DA1A6-4964-42D0-8B5E-DFB56FD2419D}"/>
          </ac:spMkLst>
        </pc:spChg>
        <pc:spChg chg="mod">
          <ac:chgData name="Matthew Sun" userId="e7206746-d10f-4eed-96d8-040216aa892c" providerId="ADAL" clId="{9845245B-7F08-40CB-AFAE-E0E187CD6553}" dt="2017-12-23T03:18:44.891" v="2743" actId="20577"/>
          <ac:spMkLst>
            <pc:docMk/>
            <pc:sldMk cId="3558224416" sldId="266"/>
            <ac:spMk id="18" creationId="{A41DFE75-428F-4CBD-8DD3-03D51FBAD6DC}"/>
          </ac:spMkLst>
        </pc:spChg>
      </pc:sldChg>
      <pc:sldChg chg="delSp modSp add modNotesTx">
        <pc:chgData name="Matthew Sun" userId="e7206746-d10f-4eed-96d8-040216aa892c" providerId="ADAL" clId="{9845245B-7F08-40CB-AFAE-E0E187CD6553}" dt="2017-12-23T04:40:02.907" v="6519" actId="20577"/>
        <pc:sldMkLst>
          <pc:docMk/>
          <pc:sldMk cId="2994955573" sldId="267"/>
        </pc:sldMkLst>
        <pc:spChg chg="del">
          <ac:chgData name="Matthew Sun" userId="e7206746-d10f-4eed-96d8-040216aa892c" providerId="ADAL" clId="{9845245B-7F08-40CB-AFAE-E0E187CD6553}" dt="2017-12-23T03:25:00.455" v="2929" actId="478"/>
          <ac:spMkLst>
            <pc:docMk/>
            <pc:sldMk cId="2994955573" sldId="267"/>
            <ac:spMk id="2" creationId="{657E055E-CB0F-4A8D-8228-4E2ACE1773AD}"/>
          </ac:spMkLst>
        </pc:spChg>
        <pc:spChg chg="mod">
          <ac:chgData name="Matthew Sun" userId="e7206746-d10f-4eed-96d8-040216aa892c" providerId="ADAL" clId="{9845245B-7F08-40CB-AFAE-E0E187CD6553}" dt="2017-12-23T04:01:34.724" v="5425" actId="20577"/>
          <ac:spMkLst>
            <pc:docMk/>
            <pc:sldMk cId="2994955573" sldId="267"/>
            <ac:spMk id="8" creationId="{AD2057E4-3CC2-4828-9548-C2D51DC1AF14}"/>
          </ac:spMkLst>
        </pc:spChg>
        <pc:spChg chg="del">
          <ac:chgData name="Matthew Sun" userId="e7206746-d10f-4eed-96d8-040216aa892c" providerId="ADAL" clId="{9845245B-7F08-40CB-AFAE-E0E187CD6553}" dt="2017-12-23T03:24:17.456" v="2798" actId="478"/>
          <ac:spMkLst>
            <pc:docMk/>
            <pc:sldMk cId="2994955573" sldId="267"/>
            <ac:spMk id="10" creationId="{717DA1A6-4964-42D0-8B5E-DFB56FD2419D}"/>
          </ac:spMkLst>
        </pc:spChg>
        <pc:spChg chg="mod">
          <ac:chgData name="Matthew Sun" userId="e7206746-d10f-4eed-96d8-040216aa892c" providerId="ADAL" clId="{9845245B-7F08-40CB-AFAE-E0E187CD6553}" dt="2017-12-23T04:34:29.891" v="6350" actId="20577"/>
          <ac:spMkLst>
            <pc:docMk/>
            <pc:sldMk cId="2994955573" sldId="267"/>
            <ac:spMk id="18" creationId="{A41DFE75-428F-4CBD-8DD3-03D51FBAD6DC}"/>
          </ac:spMkLst>
        </pc:spChg>
      </pc:sldChg>
      <pc:sldChg chg="addSp delSp modSp add modNotesTx">
        <pc:chgData name="Matthew Sun" userId="e7206746-d10f-4eed-96d8-040216aa892c" providerId="ADAL" clId="{9845245B-7F08-40CB-AFAE-E0E187CD6553}" dt="2017-12-23T04:40:00.003" v="6518" actId="20577"/>
        <pc:sldMkLst>
          <pc:docMk/>
          <pc:sldMk cId="2277298886" sldId="268"/>
        </pc:sldMkLst>
        <pc:spChg chg="add del">
          <ac:chgData name="Matthew Sun" userId="e7206746-d10f-4eed-96d8-040216aa892c" providerId="ADAL" clId="{9845245B-7F08-40CB-AFAE-E0E187CD6553}" dt="2017-12-23T03:40:06.323" v="4312" actId="20577"/>
          <ac:spMkLst>
            <pc:docMk/>
            <pc:sldMk cId="2277298886" sldId="268"/>
            <ac:spMk id="2" creationId="{C2898CD0-661A-4B99-A859-BF6CDB2F5D68}"/>
          </ac:spMkLst>
        </pc:spChg>
        <pc:spChg chg="add del">
          <ac:chgData name="Matthew Sun" userId="e7206746-d10f-4eed-96d8-040216aa892c" providerId="ADAL" clId="{9845245B-7F08-40CB-AFAE-E0E187CD6553}" dt="2017-12-23T03:40:08.168" v="4314" actId="20577"/>
          <ac:spMkLst>
            <pc:docMk/>
            <pc:sldMk cId="2277298886" sldId="268"/>
            <ac:spMk id="3" creationId="{2F400C20-F339-4B3B-B906-B8376615354E}"/>
          </ac:spMkLst>
        </pc:spChg>
        <pc:spChg chg="mod">
          <ac:chgData name="Matthew Sun" userId="e7206746-d10f-4eed-96d8-040216aa892c" providerId="ADAL" clId="{9845245B-7F08-40CB-AFAE-E0E187CD6553}" dt="2017-12-23T04:01:29.061" v="5424" actId="20577"/>
          <ac:spMkLst>
            <pc:docMk/>
            <pc:sldMk cId="2277298886" sldId="268"/>
            <ac:spMk id="8" creationId="{AD2057E4-3CC2-4828-9548-C2D51DC1AF14}"/>
          </ac:spMkLst>
        </pc:spChg>
        <pc:spChg chg="mod">
          <ac:chgData name="Matthew Sun" userId="e7206746-d10f-4eed-96d8-040216aa892c" providerId="ADAL" clId="{9845245B-7F08-40CB-AFAE-E0E187CD6553}" dt="2017-12-23T04:35:02.743" v="6354" actId="20577"/>
          <ac:spMkLst>
            <pc:docMk/>
            <pc:sldMk cId="2277298886" sldId="268"/>
            <ac:spMk id="18" creationId="{A41DFE75-428F-4CBD-8DD3-03D51FBAD6DC}"/>
          </ac:spMkLst>
        </pc:spChg>
      </pc:sldChg>
      <pc:sldChg chg="modSp add modNotesTx">
        <pc:chgData name="Matthew Sun" userId="e7206746-d10f-4eed-96d8-040216aa892c" providerId="ADAL" clId="{9845245B-7F08-40CB-AFAE-E0E187CD6553}" dt="2017-12-23T04:39:57.480" v="6517" actId="20577"/>
        <pc:sldMkLst>
          <pc:docMk/>
          <pc:sldMk cId="4150555503" sldId="269"/>
        </pc:sldMkLst>
        <pc:spChg chg="mod">
          <ac:chgData name="Matthew Sun" userId="e7206746-d10f-4eed-96d8-040216aa892c" providerId="ADAL" clId="{9845245B-7F08-40CB-AFAE-E0E187CD6553}" dt="2017-12-23T04:01:12.546" v="5421" actId="20577"/>
          <ac:spMkLst>
            <pc:docMk/>
            <pc:sldMk cId="4150555503" sldId="269"/>
            <ac:spMk id="8" creationId="{AD2057E4-3CC2-4828-9548-C2D51DC1AF14}"/>
          </ac:spMkLst>
        </pc:spChg>
        <pc:spChg chg="mod">
          <ac:chgData name="Matthew Sun" userId="e7206746-d10f-4eed-96d8-040216aa892c" providerId="ADAL" clId="{9845245B-7F08-40CB-AFAE-E0E187CD6553}" dt="2017-12-23T03:59:02.593" v="5277" actId="20577"/>
          <ac:spMkLst>
            <pc:docMk/>
            <pc:sldMk cId="4150555503" sldId="269"/>
            <ac:spMk id="18" creationId="{A41DFE75-428F-4CBD-8DD3-03D51FBAD6DC}"/>
          </ac:spMkLst>
        </pc:spChg>
      </pc:sldChg>
      <pc:sldChg chg="modSp add modNotesTx">
        <pc:chgData name="Matthew Sun" userId="e7206746-d10f-4eed-96d8-040216aa892c" providerId="ADAL" clId="{9845245B-7F08-40CB-AFAE-E0E187CD6553}" dt="2017-12-23T05:10:50.299" v="7196" actId="12"/>
        <pc:sldMkLst>
          <pc:docMk/>
          <pc:sldMk cId="3581188432" sldId="270"/>
        </pc:sldMkLst>
        <pc:spChg chg="mod">
          <ac:chgData name="Matthew Sun" userId="e7206746-d10f-4eed-96d8-040216aa892c" providerId="ADAL" clId="{9845245B-7F08-40CB-AFAE-E0E187CD6553}" dt="2017-12-23T03:35:24.129" v="3890" actId="20577"/>
          <ac:spMkLst>
            <pc:docMk/>
            <pc:sldMk cId="3581188432" sldId="270"/>
            <ac:spMk id="8" creationId="{AD2057E4-3CC2-4828-9548-C2D51DC1AF14}"/>
          </ac:spMkLst>
        </pc:spChg>
        <pc:spChg chg="mod">
          <ac:chgData name="Matthew Sun" userId="e7206746-d10f-4eed-96d8-040216aa892c" providerId="ADAL" clId="{9845245B-7F08-40CB-AFAE-E0E187CD6553}" dt="2017-12-23T05:10:50.299" v="7196" actId="12"/>
          <ac:spMkLst>
            <pc:docMk/>
            <pc:sldMk cId="3581188432" sldId="270"/>
            <ac:spMk id="18" creationId="{A41DFE75-428F-4CBD-8DD3-03D51FBAD6DC}"/>
          </ac:spMkLst>
        </pc:spChg>
      </pc:sldChg>
      <pc:sldChg chg="addSp modSp add modNotesTx">
        <pc:chgData name="Matthew Sun" userId="e7206746-d10f-4eed-96d8-040216aa892c" providerId="ADAL" clId="{9845245B-7F08-40CB-AFAE-E0E187CD6553}" dt="2017-12-23T04:39:40.655" v="6513" actId="20577"/>
        <pc:sldMkLst>
          <pc:docMk/>
          <pc:sldMk cId="2474791611" sldId="272"/>
        </pc:sldMkLst>
        <pc:spChg chg="mod">
          <ac:chgData name="Matthew Sun" userId="e7206746-d10f-4eed-96d8-040216aa892c" providerId="ADAL" clId="{9845245B-7F08-40CB-AFAE-E0E187CD6553}" dt="2017-12-23T03:42:03.883" v="4366" actId="20577"/>
          <ac:spMkLst>
            <pc:docMk/>
            <pc:sldMk cId="2474791611" sldId="272"/>
            <ac:spMk id="8" creationId="{AD2057E4-3CC2-4828-9548-C2D51DC1AF14}"/>
          </ac:spMkLst>
        </pc:spChg>
        <pc:spChg chg="add mod">
          <ac:chgData name="Matthew Sun" userId="e7206746-d10f-4eed-96d8-040216aa892c" providerId="ADAL" clId="{9845245B-7F08-40CB-AFAE-E0E187CD6553}" dt="2017-12-23T03:58:38.139" v="5272" actId="20577"/>
          <ac:spMkLst>
            <pc:docMk/>
            <pc:sldMk cId="2474791611" sldId="272"/>
            <ac:spMk id="9" creationId="{9D0BFEDF-873E-463C-80F8-377350074632}"/>
          </ac:spMkLst>
        </pc:spChg>
        <pc:spChg chg="mod">
          <ac:chgData name="Matthew Sun" userId="e7206746-d10f-4eed-96d8-040216aa892c" providerId="ADAL" clId="{9845245B-7F08-40CB-AFAE-E0E187CD6553}" dt="2017-12-23T03:58:35.053" v="5271" actId="20577"/>
          <ac:spMkLst>
            <pc:docMk/>
            <pc:sldMk cId="2474791611" sldId="272"/>
            <ac:spMk id="18" creationId="{A41DFE75-428F-4CBD-8DD3-03D51FBAD6DC}"/>
          </ac:spMkLst>
        </pc:spChg>
        <pc:cxnChg chg="add mod">
          <ac:chgData name="Matthew Sun" userId="e7206746-d10f-4eed-96d8-040216aa892c" providerId="ADAL" clId="{9845245B-7F08-40CB-AFAE-E0E187CD6553}" dt="2017-12-23T03:44:04.523" v="4441" actId="1076"/>
          <ac:cxnSpMkLst>
            <pc:docMk/>
            <pc:sldMk cId="2474791611" sldId="272"/>
            <ac:cxnSpMk id="3" creationId="{EAA43065-C726-4481-A3DC-DE502484C0F6}"/>
          </ac:cxnSpMkLst>
        </pc:cxnChg>
      </pc:sldChg>
      <pc:sldChg chg="addSp modSp add ord modNotesTx">
        <pc:chgData name="Matthew Sun" userId="e7206746-d10f-4eed-96d8-040216aa892c" providerId="ADAL" clId="{9845245B-7F08-40CB-AFAE-E0E187CD6553}" dt="2017-12-23T04:39:33.942" v="6511" actId="20577"/>
        <pc:sldMkLst>
          <pc:docMk/>
          <pc:sldMk cId="324050238" sldId="273"/>
        </pc:sldMkLst>
        <pc:spChg chg="mod">
          <ac:chgData name="Matthew Sun" userId="e7206746-d10f-4eed-96d8-040216aa892c" providerId="ADAL" clId="{9845245B-7F08-40CB-AFAE-E0E187CD6553}" dt="2017-12-23T03:49:49.581" v="4736" actId="404"/>
          <ac:spMkLst>
            <pc:docMk/>
            <pc:sldMk cId="324050238" sldId="273"/>
            <ac:spMk id="8" creationId="{AD2057E4-3CC2-4828-9548-C2D51DC1AF14}"/>
          </ac:spMkLst>
        </pc:spChg>
        <pc:spChg chg="add mod">
          <ac:chgData name="Matthew Sun" userId="e7206746-d10f-4eed-96d8-040216aa892c" providerId="ADAL" clId="{9845245B-7F08-40CB-AFAE-E0E187CD6553}" dt="2017-12-23T03:52:17.688" v="4929" actId="20577"/>
          <ac:spMkLst>
            <pc:docMk/>
            <pc:sldMk cId="324050238" sldId="273"/>
            <ac:spMk id="9" creationId="{A77EA833-77B5-4F54-AB37-F7696CFBC5DC}"/>
          </ac:spMkLst>
        </pc:spChg>
        <pc:spChg chg="mod">
          <ac:chgData name="Matthew Sun" userId="e7206746-d10f-4eed-96d8-040216aa892c" providerId="ADAL" clId="{9845245B-7F08-40CB-AFAE-E0E187CD6553}" dt="2017-12-23T03:51:49.411" v="4861" actId="14100"/>
          <ac:spMkLst>
            <pc:docMk/>
            <pc:sldMk cId="324050238" sldId="273"/>
            <ac:spMk id="18" creationId="{A41DFE75-428F-4CBD-8DD3-03D51FBAD6DC}"/>
          </ac:spMkLst>
        </pc:spChg>
      </pc:sldChg>
      <pc:sldChg chg="modSp add ord modNotesTx">
        <pc:chgData name="Matthew Sun" userId="e7206746-d10f-4eed-96d8-040216aa892c" providerId="ADAL" clId="{9845245B-7F08-40CB-AFAE-E0E187CD6553}" dt="2017-12-23T04:39:42.810" v="6514" actId="20577"/>
        <pc:sldMkLst>
          <pc:docMk/>
          <pc:sldMk cId="1162024513" sldId="274"/>
        </pc:sldMkLst>
        <pc:spChg chg="mod">
          <ac:chgData name="Matthew Sun" userId="e7206746-d10f-4eed-96d8-040216aa892c" providerId="ADAL" clId="{9845245B-7F08-40CB-AFAE-E0E187CD6553}" dt="2017-12-23T03:53:01.487" v="4938" actId="2711"/>
          <ac:spMkLst>
            <pc:docMk/>
            <pc:sldMk cId="1162024513" sldId="274"/>
            <ac:spMk id="8" creationId="{AD2057E4-3CC2-4828-9548-C2D51DC1AF14}"/>
          </ac:spMkLst>
        </pc:spChg>
        <pc:spChg chg="mod">
          <ac:chgData name="Matthew Sun" userId="e7206746-d10f-4eed-96d8-040216aa892c" providerId="ADAL" clId="{9845245B-7F08-40CB-AFAE-E0E187CD6553}" dt="2017-12-23T04:00:44.042" v="5413" actId="2711"/>
          <ac:spMkLst>
            <pc:docMk/>
            <pc:sldMk cId="1162024513" sldId="274"/>
            <ac:spMk id="18" creationId="{A41DFE75-428F-4CBD-8DD3-03D51FBAD6DC}"/>
          </ac:spMkLst>
        </pc:spChg>
      </pc:sldChg>
      <pc:sldChg chg="modSp add ord modNotesTx">
        <pc:chgData name="Matthew Sun" userId="e7206746-d10f-4eed-96d8-040216aa892c" providerId="ADAL" clId="{9845245B-7F08-40CB-AFAE-E0E187CD6553}" dt="2017-12-23T05:28:32.369" v="7222" actId="20577"/>
        <pc:sldMkLst>
          <pc:docMk/>
          <pc:sldMk cId="3643435959" sldId="275"/>
        </pc:sldMkLst>
        <pc:spChg chg="mod">
          <ac:chgData name="Matthew Sun" userId="e7206746-d10f-4eed-96d8-040216aa892c" providerId="ADAL" clId="{9845245B-7F08-40CB-AFAE-E0E187CD6553}" dt="2017-12-23T04:01:02.889" v="5420" actId="20577"/>
          <ac:spMkLst>
            <pc:docMk/>
            <pc:sldMk cId="3643435959" sldId="275"/>
            <ac:spMk id="8" creationId="{AD2057E4-3CC2-4828-9548-C2D51DC1AF14}"/>
          </ac:spMkLst>
        </pc:spChg>
        <pc:spChg chg="mod">
          <ac:chgData name="Matthew Sun" userId="e7206746-d10f-4eed-96d8-040216aa892c" providerId="ADAL" clId="{9845245B-7F08-40CB-AFAE-E0E187CD6553}" dt="2017-12-23T05:28:32.369" v="7222" actId="20577"/>
          <ac:spMkLst>
            <pc:docMk/>
            <pc:sldMk cId="3643435959" sldId="275"/>
            <ac:spMk id="18" creationId="{A41DFE75-428F-4CBD-8DD3-03D51FBAD6DC}"/>
          </ac:spMkLst>
        </pc:spChg>
      </pc:sldChg>
      <pc:sldChg chg="modSp add modNotesTx">
        <pc:chgData name="Matthew Sun" userId="e7206746-d10f-4eed-96d8-040216aa892c" providerId="ADAL" clId="{9845245B-7F08-40CB-AFAE-E0E187CD6553}" dt="2017-12-23T04:39:30.192" v="6510" actId="20577"/>
        <pc:sldMkLst>
          <pc:docMk/>
          <pc:sldMk cId="931934963" sldId="276"/>
        </pc:sldMkLst>
        <pc:spChg chg="mod">
          <ac:chgData name="Matthew Sun" userId="e7206746-d10f-4eed-96d8-040216aa892c" providerId="ADAL" clId="{9845245B-7F08-40CB-AFAE-E0E187CD6553}" dt="2017-12-23T04:16:17.412" v="5783" actId="404"/>
          <ac:spMkLst>
            <pc:docMk/>
            <pc:sldMk cId="931934963" sldId="276"/>
            <ac:spMk id="10" creationId="{520CAF39-8583-4B57-BD2F-98E680E52DD4}"/>
          </ac:spMkLst>
        </pc:spChg>
      </pc:sldChg>
      <pc:sldChg chg="addSp modSp add ord modNotesTx">
        <pc:chgData name="Matthew Sun" userId="e7206746-d10f-4eed-96d8-040216aa892c" providerId="ADAL" clId="{9845245B-7F08-40CB-AFAE-E0E187CD6553}" dt="2017-12-23T04:40:31.928" v="6595" actId="20577"/>
        <pc:sldMkLst>
          <pc:docMk/>
          <pc:sldMk cId="1934744058" sldId="277"/>
        </pc:sldMkLst>
        <pc:spChg chg="mod">
          <ac:chgData name="Matthew Sun" userId="e7206746-d10f-4eed-96d8-040216aa892c" providerId="ADAL" clId="{9845245B-7F08-40CB-AFAE-E0E187CD6553}" dt="2017-12-23T04:36:37.724" v="6370" actId="20577"/>
          <ac:spMkLst>
            <pc:docMk/>
            <pc:sldMk cId="1934744058" sldId="277"/>
            <ac:spMk id="8" creationId="{AD2057E4-3CC2-4828-9548-C2D51DC1AF14}"/>
          </ac:spMkLst>
        </pc:spChg>
        <pc:spChg chg="mod">
          <ac:chgData name="Matthew Sun" userId="e7206746-d10f-4eed-96d8-040216aa892c" providerId="ADAL" clId="{9845245B-7F08-40CB-AFAE-E0E187CD6553}" dt="2017-12-23T04:38:10.315" v="6500" actId="113"/>
          <ac:spMkLst>
            <pc:docMk/>
            <pc:sldMk cId="1934744058" sldId="277"/>
            <ac:spMk id="10" creationId="{520CAF39-8583-4B57-BD2F-98E680E52DD4}"/>
          </ac:spMkLst>
        </pc:spChg>
        <pc:picChg chg="add mod">
          <ac:chgData name="Matthew Sun" userId="e7206746-d10f-4eed-96d8-040216aa892c" providerId="ADAL" clId="{9845245B-7F08-40CB-AFAE-E0E187CD6553}" dt="2017-12-23T04:39:23.539" v="6505" actId="1076"/>
          <ac:picMkLst>
            <pc:docMk/>
            <pc:sldMk cId="1934744058" sldId="277"/>
            <ac:picMk id="2" creationId="{5A75616F-0418-4C80-B8F2-8C51F956E38D}"/>
          </ac:picMkLst>
        </pc:picChg>
      </pc:sldChg>
      <pc:sldChg chg="modSp add">
        <pc:chgData name="Matthew Sun" userId="e7206746-d10f-4eed-96d8-040216aa892c" providerId="ADAL" clId="{9845245B-7F08-40CB-AFAE-E0E187CD6553}" dt="2017-12-23T04:40:13.854" v="6520" actId="14100"/>
        <pc:sldMkLst>
          <pc:docMk/>
          <pc:sldMk cId="4108453537" sldId="278"/>
        </pc:sldMkLst>
        <pc:spChg chg="mod">
          <ac:chgData name="Matthew Sun" userId="e7206746-d10f-4eed-96d8-040216aa892c" providerId="ADAL" clId="{9845245B-7F08-40CB-AFAE-E0E187CD6553}" dt="2017-12-23T04:40:13.854" v="6520" actId="14100"/>
          <ac:spMkLst>
            <pc:docMk/>
            <pc:sldMk cId="4108453537" sldId="278"/>
            <ac:spMk id="10" creationId="{520CAF39-8583-4B57-BD2F-98E680E52DD4}"/>
          </ac:spMkLst>
        </pc:spChg>
      </pc:sldChg>
      <pc:sldChg chg="modSp add modNotesTx">
        <pc:chgData name="Matthew Sun" userId="e7206746-d10f-4eed-96d8-040216aa892c" providerId="ADAL" clId="{9845245B-7F08-40CB-AFAE-E0E187CD6553}" dt="2017-12-23T04:39:46.578" v="6515" actId="20577"/>
        <pc:sldMkLst>
          <pc:docMk/>
          <pc:sldMk cId="1109110648" sldId="279"/>
        </pc:sldMkLst>
        <pc:spChg chg="mod">
          <ac:chgData name="Matthew Sun" userId="e7206746-d10f-4eed-96d8-040216aa892c" providerId="ADAL" clId="{9845245B-7F08-40CB-AFAE-E0E187CD6553}" dt="2017-12-23T04:30:36.991" v="6266" actId="2711"/>
          <ac:spMkLst>
            <pc:docMk/>
            <pc:sldMk cId="1109110648" sldId="279"/>
            <ac:spMk id="18" creationId="{A41DFE75-428F-4CBD-8DD3-03D51FBAD6DC}"/>
          </ac:spMkLst>
        </pc:spChg>
      </pc:sldChg>
      <pc:sldChg chg="addSp modSp add">
        <pc:chgData name="Matthew Sun" userId="e7206746-d10f-4eed-96d8-040216aa892c" providerId="ADAL" clId="{9845245B-7F08-40CB-AFAE-E0E187CD6553}" dt="2017-12-23T04:32:56.389" v="6304" actId="14100"/>
        <pc:sldMkLst>
          <pc:docMk/>
          <pc:sldMk cId="1122209708" sldId="280"/>
        </pc:sldMkLst>
        <pc:spChg chg="add mod">
          <ac:chgData name="Matthew Sun" userId="e7206746-d10f-4eed-96d8-040216aa892c" providerId="ADAL" clId="{9845245B-7F08-40CB-AFAE-E0E187CD6553}" dt="2017-12-23T04:32:56.389" v="6304" actId="14100"/>
          <ac:spMkLst>
            <pc:docMk/>
            <pc:sldMk cId="1122209708" sldId="280"/>
            <ac:spMk id="2" creationId="{1DB83201-2242-440B-ABD6-5E452EA29129}"/>
          </ac:spMkLst>
        </pc:spChg>
        <pc:spChg chg="add mod">
          <ac:chgData name="Matthew Sun" userId="e7206746-d10f-4eed-96d8-040216aa892c" providerId="ADAL" clId="{9845245B-7F08-40CB-AFAE-E0E187CD6553}" dt="2017-12-23T04:32:45.550" v="6302" actId="1076"/>
          <ac:spMkLst>
            <pc:docMk/>
            <pc:sldMk cId="1122209708" sldId="280"/>
            <ac:spMk id="18" creationId="{549276F3-46CA-4370-A685-6BC0F8D9576E}"/>
          </ac:spMkLst>
        </pc:spChg>
        <pc:picChg chg="mod">
          <ac:chgData name="Matthew Sun" userId="e7206746-d10f-4eed-96d8-040216aa892c" providerId="ADAL" clId="{9845245B-7F08-40CB-AFAE-E0E187CD6553}" dt="2017-12-23T04:31:47.859" v="6273" actId="1366"/>
          <ac:picMkLst>
            <pc:docMk/>
            <pc:sldMk cId="1122209708" sldId="280"/>
            <ac:picMk id="1030" creationId="{913FE2A8-0B6B-4F5B-B657-793B70D6EBE6}"/>
          </ac:picMkLst>
        </pc:picChg>
        <pc:picChg chg="mod">
          <ac:chgData name="Matthew Sun" userId="e7206746-d10f-4eed-96d8-040216aa892c" providerId="ADAL" clId="{9845245B-7F08-40CB-AFAE-E0E187CD6553}" dt="2017-12-23T04:31:47.859" v="6273" actId="1366"/>
          <ac:picMkLst>
            <pc:docMk/>
            <pc:sldMk cId="1122209708" sldId="280"/>
            <ac:picMk id="1032" creationId="{7BC95474-B655-411B-9933-52475BF0986F}"/>
          </ac:picMkLst>
        </pc:picChg>
      </pc:sldChg>
      <pc:sldChg chg="modSp add ord">
        <pc:chgData name="Matthew Sun" userId="e7206746-d10f-4eed-96d8-040216aa892c" providerId="ADAL" clId="{9845245B-7F08-40CB-AFAE-E0E187CD6553}" dt="2017-12-23T04:41:18.089" v="6635" actId="20577"/>
        <pc:sldMkLst>
          <pc:docMk/>
          <pc:sldMk cId="3941257302" sldId="281"/>
        </pc:sldMkLst>
        <pc:spChg chg="mod">
          <ac:chgData name="Matthew Sun" userId="e7206746-d10f-4eed-96d8-040216aa892c" providerId="ADAL" clId="{9845245B-7F08-40CB-AFAE-E0E187CD6553}" dt="2017-12-23T04:41:18.089" v="6635" actId="20577"/>
          <ac:spMkLst>
            <pc:docMk/>
            <pc:sldMk cId="3941257302" sldId="281"/>
            <ac:spMk id="3" creationId="{7441081A-87C6-4D68-9600-4CE00E109E36}"/>
          </ac:spMkLst>
        </pc:spChg>
      </pc:sldChg>
      <pc:sldChg chg="delSp modSp add">
        <pc:chgData name="Matthew Sun" userId="e7206746-d10f-4eed-96d8-040216aa892c" providerId="ADAL" clId="{9845245B-7F08-40CB-AFAE-E0E187CD6553}" dt="2017-12-23T05:17:42.984" v="7214" actId="20577"/>
        <pc:sldMkLst>
          <pc:docMk/>
          <pc:sldMk cId="2443842695" sldId="282"/>
        </pc:sldMkLst>
        <pc:spChg chg="mod">
          <ac:chgData name="Matthew Sun" userId="e7206746-d10f-4eed-96d8-040216aa892c" providerId="ADAL" clId="{9845245B-7F08-40CB-AFAE-E0E187CD6553}" dt="2017-12-23T04:45:33.492" v="6901" actId="20577"/>
          <ac:spMkLst>
            <pc:docMk/>
            <pc:sldMk cId="2443842695" sldId="282"/>
            <ac:spMk id="8" creationId="{AD2057E4-3CC2-4828-9548-C2D51DC1AF14}"/>
          </ac:spMkLst>
        </pc:spChg>
        <pc:spChg chg="mod">
          <ac:chgData name="Matthew Sun" userId="e7206746-d10f-4eed-96d8-040216aa892c" providerId="ADAL" clId="{9845245B-7F08-40CB-AFAE-E0E187CD6553}" dt="2017-12-23T05:17:42.984" v="7214" actId="20577"/>
          <ac:spMkLst>
            <pc:docMk/>
            <pc:sldMk cId="2443842695" sldId="282"/>
            <ac:spMk id="10" creationId="{520CAF39-8583-4B57-BD2F-98E680E52DD4}"/>
          </ac:spMkLst>
        </pc:spChg>
        <pc:picChg chg="del">
          <ac:chgData name="Matthew Sun" userId="e7206746-d10f-4eed-96d8-040216aa892c" providerId="ADAL" clId="{9845245B-7F08-40CB-AFAE-E0E187CD6553}" dt="2017-12-23T04:41:34.368" v="6654" actId="478"/>
          <ac:picMkLst>
            <pc:docMk/>
            <pc:sldMk cId="2443842695" sldId="282"/>
            <ac:picMk id="2" creationId="{5A75616F-0418-4C80-B8F2-8C51F956E38D}"/>
          </ac:picMkLst>
        </pc:picChg>
      </pc:sldChg>
    </pc:docChg>
  </pc:docChgLst>
  <pc:docChgLst>
    <pc:chgData name="Matthew Sun" userId="e7206746-d10f-4eed-96d8-040216aa892c" providerId="ADAL" clId="{B096FC43-620E-4A70-8BA3-DBA6C75BEBA7}"/>
    <pc:docChg chg="modSld">
      <pc:chgData name="Matthew Sun" userId="e7206746-d10f-4eed-96d8-040216aa892c" providerId="ADAL" clId="{B096FC43-620E-4A70-8BA3-DBA6C75BEBA7}" dt="2017-12-24T22:51:00.200" v="0" actId="20577"/>
      <pc:docMkLst>
        <pc:docMk/>
      </pc:docMkLst>
      <pc:sldChg chg="modSp">
        <pc:chgData name="Matthew Sun" userId="e7206746-d10f-4eed-96d8-040216aa892c" providerId="ADAL" clId="{B096FC43-620E-4A70-8BA3-DBA6C75BEBA7}" dt="2017-12-24T22:51:00.200" v="0" actId="20577"/>
        <pc:sldMkLst>
          <pc:docMk/>
          <pc:sldMk cId="2443842695" sldId="282"/>
        </pc:sldMkLst>
        <pc:spChg chg="mod">
          <ac:chgData name="Matthew Sun" userId="e7206746-d10f-4eed-96d8-040216aa892c" providerId="ADAL" clId="{B096FC43-620E-4A70-8BA3-DBA6C75BEBA7}" dt="2017-12-24T22:51:00.200" v="0" actId="20577"/>
          <ac:spMkLst>
            <pc:docMk/>
            <pc:sldMk cId="2443842695" sldId="282"/>
            <ac:spMk id="10" creationId="{520CAF39-8583-4B57-BD2F-98E680E52DD4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C74D44-6DEA-4E94-8A53-0CAC3272E893}" type="datetimeFigureOut">
              <a:rPr lang="en-US" smtClean="0"/>
              <a:t>1/11/18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E2762F-C62A-44ED-AABF-CFA3CC4AE9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8276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js</a:t>
            </a:r>
            <a:r>
              <a:rPr lang="en-US" dirty="0"/>
              <a:t>, html, &amp; </a:t>
            </a:r>
            <a:r>
              <a:rPr lang="en-US" dirty="0" err="1"/>
              <a:t>css</a:t>
            </a:r>
            <a:r>
              <a:rPr lang="en-US" dirty="0"/>
              <a:t> are the main building blocks of every website/</a:t>
            </a:r>
            <a:r>
              <a:rPr lang="en-US" dirty="0" err="1"/>
              <a:t>webapp</a:t>
            </a:r>
            <a:r>
              <a:rPr lang="en-US" dirty="0"/>
              <a:t>. you can think of these different technologies as having three different roles: </a:t>
            </a:r>
            <a:r>
              <a:rPr lang="en-US" dirty="0" err="1"/>
              <a:t>javascript</a:t>
            </a:r>
            <a:r>
              <a:rPr lang="en-US" dirty="0"/>
              <a:t> is for controlling the dynamic behavior of the website, and is similar to python or java. html, or hypertext markup language, is a language for specifying the general structure of the website (for example, a header, then three paragraphs of text, two images, then a footer). </a:t>
            </a:r>
            <a:r>
              <a:rPr lang="en-US" dirty="0" err="1"/>
              <a:t>css</a:t>
            </a:r>
            <a:r>
              <a:rPr lang="en-US" dirty="0"/>
              <a:t>, which stands for cascading style sheets, is used to style the different elements to make the website look pretty.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E2762F-C62A-44ED-AABF-CFA3CC4AE97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8306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E2762F-C62A-44ED-AABF-CFA3CC4AE97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3934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E2762F-C62A-44ED-AABF-CFA3CC4AE97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7484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E2762F-C62A-44ED-AABF-CFA3CC4AE97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7217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E2762F-C62A-44ED-AABF-CFA3CC4AE97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5285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E2762F-C62A-44ED-AABF-CFA3CC4AE97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7395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E2762F-C62A-44ED-AABF-CFA3CC4AE97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8627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E2762F-C62A-44ED-AABF-CFA3CC4AE97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4163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E2762F-C62A-44ED-AABF-CFA3CC4AE97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0287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these are interchangeable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E2762F-C62A-44ED-AABF-CFA3CC4AE97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420827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fun tool to help you debug things, lets u run </a:t>
            </a:r>
            <a:r>
              <a:rPr lang="en-US" dirty="0" err="1"/>
              <a:t>javascript</a:t>
            </a:r>
            <a:r>
              <a:rPr lang="en-US" dirty="0"/>
              <a:t> on any webpage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E2762F-C62A-44ED-AABF-CFA3CC4AE97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6896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js</a:t>
            </a:r>
            <a:r>
              <a:rPr lang="en-US" dirty="0"/>
              <a:t>, html, &amp; </a:t>
            </a:r>
            <a:r>
              <a:rPr lang="en-US" dirty="0" err="1"/>
              <a:t>css</a:t>
            </a:r>
            <a:r>
              <a:rPr lang="en-US" dirty="0"/>
              <a:t> are the main building blocks of every website/</a:t>
            </a:r>
            <a:r>
              <a:rPr lang="en-US" dirty="0" err="1"/>
              <a:t>webapp</a:t>
            </a:r>
            <a:r>
              <a:rPr lang="en-US" dirty="0"/>
              <a:t>. you can think of these different technologies as having three different roles: </a:t>
            </a:r>
            <a:r>
              <a:rPr lang="en-US" dirty="0" err="1"/>
              <a:t>javascript</a:t>
            </a:r>
            <a:r>
              <a:rPr lang="en-US" dirty="0"/>
              <a:t> is for controlling the dynamic behavior of the website, and is similar to python or java. html, or hypertext markup language, is a language for specifying the general structure of the website (for example, a header, then three paragraphs of text, two images, then a footer). </a:t>
            </a:r>
            <a:r>
              <a:rPr lang="en-US" dirty="0" err="1"/>
              <a:t>css</a:t>
            </a:r>
            <a:r>
              <a:rPr lang="en-US" dirty="0"/>
              <a:t>, which stands for cascading style sheets, is used to style the different elements to make the website look pretty.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E2762F-C62A-44ED-AABF-CFA3CC4AE97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02114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fun tool to help you debug things, lets u run </a:t>
            </a:r>
            <a:r>
              <a:rPr lang="en-US" dirty="0" err="1"/>
              <a:t>javascript</a:t>
            </a:r>
            <a:r>
              <a:rPr lang="en-US" dirty="0"/>
              <a:t> on any webpage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E2762F-C62A-44ED-AABF-CFA3CC4AE97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82479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fun tool to help you debug things, lets u run </a:t>
            </a:r>
            <a:r>
              <a:rPr lang="en-US" dirty="0" err="1"/>
              <a:t>javascript</a:t>
            </a:r>
            <a:r>
              <a:rPr lang="en-US" dirty="0"/>
              <a:t> on any webpage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E2762F-C62A-44ED-AABF-CFA3CC4AE97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29106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fun tool to help you debug things, lets u run </a:t>
            </a:r>
            <a:r>
              <a:rPr lang="en-US" dirty="0" err="1"/>
              <a:t>javascript</a:t>
            </a:r>
            <a:r>
              <a:rPr lang="en-US" dirty="0"/>
              <a:t> on any webpage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E2762F-C62A-44ED-AABF-CFA3CC4AE97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45988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fun tool to help you debug things, lets u run </a:t>
            </a:r>
            <a:r>
              <a:rPr lang="en-US" dirty="0" err="1"/>
              <a:t>javascript</a:t>
            </a:r>
            <a:r>
              <a:rPr lang="en-US" dirty="0"/>
              <a:t> on any webpage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E2762F-C62A-44ED-AABF-CFA3CC4AE97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12613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fun tool to help you debug things, lets u run </a:t>
            </a:r>
            <a:r>
              <a:rPr lang="en-US" dirty="0" err="1"/>
              <a:t>javascript</a:t>
            </a:r>
            <a:r>
              <a:rPr lang="en-US" dirty="0"/>
              <a:t> on any webpage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E2762F-C62A-44ED-AABF-CFA3CC4AE97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46242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fun tool to help you debug things, lets u run </a:t>
            </a:r>
            <a:r>
              <a:rPr lang="en-US" dirty="0" err="1"/>
              <a:t>javascript</a:t>
            </a:r>
            <a:r>
              <a:rPr lang="en-US" dirty="0"/>
              <a:t> on any webpage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E2762F-C62A-44ED-AABF-CFA3CC4AE97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18334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fun tool to help you debug things, lets u run </a:t>
            </a:r>
            <a:r>
              <a:rPr lang="en-US" dirty="0" err="1"/>
              <a:t>javascript</a:t>
            </a:r>
            <a:r>
              <a:rPr lang="en-US" dirty="0"/>
              <a:t> on any webpage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E2762F-C62A-44ED-AABF-CFA3CC4AE97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7448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high-level: a strong level of abstraction from the details of the computer (as opposed to machine language)</a:t>
            </a:r>
          </a:p>
          <a:p>
            <a:r>
              <a:rPr lang="en-US" dirty="0"/>
              <a:t>dynamic: at runtime, executes many instructions that are usually executed during compilation</a:t>
            </a:r>
          </a:p>
          <a:p>
            <a:r>
              <a:rPr lang="en-US" dirty="0"/>
              <a:t>interpreted: instructions executed directly, without compilation</a:t>
            </a:r>
          </a:p>
          <a:p>
            <a:r>
              <a:rPr lang="en-US" dirty="0"/>
              <a:t>untyped: doesn’t make you define the type of a variable</a:t>
            </a:r>
          </a:p>
          <a:p>
            <a:endParaRPr lang="en-US" dirty="0"/>
          </a:p>
          <a:p>
            <a:r>
              <a:rPr lang="en-US" dirty="0"/>
              <a:t>Prototype-based programming is a style of object-oriented programming where classes are not present, and behavior reuse (or inheritance in class-based languages) is performed by cloning existing objects that serve as prototypes.</a:t>
            </a:r>
          </a:p>
          <a:p>
            <a:endParaRPr lang="en-US" dirty="0"/>
          </a:p>
          <a:p>
            <a:r>
              <a:rPr lang="en-US" dirty="0"/>
              <a:t>First-class functions: functions can be stored in variables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E2762F-C62A-44ED-AABF-CFA3CC4AE97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1072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E2762F-C62A-44ED-AABF-CFA3CC4AE97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1767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Variables have the type of the last thing assigned to it</a:t>
            </a:r>
          </a:p>
          <a:p>
            <a:r>
              <a:rPr lang="en-US" dirty="0"/>
              <a:t>Primitive types: undefined, number, string, </a:t>
            </a:r>
            <a:r>
              <a:rPr lang="en-US" dirty="0" err="1"/>
              <a:t>boolean</a:t>
            </a:r>
            <a:r>
              <a:rPr lang="en-US" dirty="0"/>
              <a:t>, function, object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E2762F-C62A-44ED-AABF-CFA3CC4AE97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0024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Variables have the type of the last thing assigned to it</a:t>
            </a:r>
          </a:p>
          <a:p>
            <a:r>
              <a:rPr lang="en-US" dirty="0"/>
              <a:t>Primitive types: undefined, number, string, </a:t>
            </a:r>
            <a:r>
              <a:rPr lang="en-US" dirty="0" err="1"/>
              <a:t>boolean</a:t>
            </a:r>
            <a:r>
              <a:rPr lang="en-US" dirty="0"/>
              <a:t>, function, object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E2762F-C62A-44ED-AABF-CFA3CC4AE97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288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these are interchangeable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E2762F-C62A-44ED-AABF-CFA3CC4AE97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1110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E2762F-C62A-44ED-AABF-CFA3CC4AE97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74941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E2762F-C62A-44ED-AABF-CFA3CC4AE97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7721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AF905-C723-4DBC-A085-67D775C71A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D675223-34A8-42FD-A461-E0D3624404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73B3E4-7B99-4F83-A486-5A2218F342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96735-17FA-46BF-8721-D9B0F2E2BC3F}" type="datetimeFigureOut">
              <a:rPr lang="en-US" smtClean="0"/>
              <a:t>1/11/18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C220EA-B98A-433A-98FE-AD126BDC40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628AD5-BA55-4B1B-B0E4-89D25DEA9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339AC-2C2B-4DC6-A0B6-6DF6B50E73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9348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70C190-8AF3-4C98-A60E-BD9D21108C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DCFE69-8D09-40F4-9C34-4B097EA8CC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21BF68-046C-4EDC-81F2-A428E72C71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96735-17FA-46BF-8721-D9B0F2E2BC3F}" type="datetimeFigureOut">
              <a:rPr lang="en-US" smtClean="0"/>
              <a:t>1/11/18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244345-D88A-4E5F-9A2B-9832AF26F1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AC20FD-0068-4B60-A1BD-FAA91833A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339AC-2C2B-4DC6-A0B6-6DF6B50E73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5995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A6B177B-5858-42AE-BC93-6C9C4F282F2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D614C2-24C5-463D-A2E1-080F38BB08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D4134A-5724-47D7-9F71-7AA1288CA5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96735-17FA-46BF-8721-D9B0F2E2BC3F}" type="datetimeFigureOut">
              <a:rPr lang="en-US" smtClean="0"/>
              <a:t>1/11/18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634479-1A48-4FEB-9060-A50656B4A3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D22C62-FB7E-43DE-B998-34B27F50F9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339AC-2C2B-4DC6-A0B6-6DF6B50E73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16864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9C9A8-7BD0-44E2-A101-A9EE252FF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A41676-AE07-4007-AE73-BA302F770E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D87FF-23CA-4C18-BF24-833DB803F2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96735-17FA-46BF-8721-D9B0F2E2BC3F}" type="datetimeFigureOut">
              <a:rPr lang="en-US" smtClean="0"/>
              <a:t>1/11/18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7EA15E-5543-4EA9-B6FC-DCCABCE90C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974E8F-FA11-449F-A7E1-64FACAFCE8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339AC-2C2B-4DC6-A0B6-6DF6B50E73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3537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1030E6-14DC-4874-84B9-49E5296C65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720078-4BB6-42AF-A955-9DF345A6AE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60B726-0B08-4561-BD00-E04856687F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96735-17FA-46BF-8721-D9B0F2E2BC3F}" type="datetimeFigureOut">
              <a:rPr lang="en-US" smtClean="0"/>
              <a:t>1/11/18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8C581E-5CA3-43DB-BC59-F0F2B59A44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EA7215-7AA6-49B1-85BB-395A924013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339AC-2C2B-4DC6-A0B6-6DF6B50E73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4990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DDC15-8732-43A4-A472-DA43BDDDD0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420D3A-2AC9-4911-8D02-DBFFE56B6AD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4D4D51-2968-40D3-BF0E-A7627789D5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7F73D2-381A-42F0-8648-E7ECD6EAFB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96735-17FA-46BF-8721-D9B0F2E2BC3F}" type="datetimeFigureOut">
              <a:rPr lang="en-US" smtClean="0"/>
              <a:t>1/11/18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C6B151-D31B-482C-8345-0788A5035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C547FC-D7A7-4D60-9687-C84A74F64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339AC-2C2B-4DC6-A0B6-6DF6B50E73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9906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754A35-4B8B-45B8-B882-01427D9331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54F0B7-88D8-4D80-8A7D-BD2C159CDD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35A0EF-529F-49CC-88AE-6425ED5A5D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6DF469C-7D14-47E9-B560-F784CEC2DA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272392E-C225-47A1-86B4-77A73BC5EA9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5120310-846D-4E20-8686-83B225BC73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96735-17FA-46BF-8721-D9B0F2E2BC3F}" type="datetimeFigureOut">
              <a:rPr lang="en-US" smtClean="0"/>
              <a:t>1/11/18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0CB9152-D5F0-42B2-9DD4-85B039F58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8C7D84-0AD2-4F8C-AF73-5D1AC1941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339AC-2C2B-4DC6-A0B6-6DF6B50E73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6823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2BD94E-8F6E-47DD-8E87-DE37B2871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ECA9472-6332-4C26-9EC1-4FB63DE28B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96735-17FA-46BF-8721-D9B0F2E2BC3F}" type="datetimeFigureOut">
              <a:rPr lang="en-US" smtClean="0"/>
              <a:t>1/11/18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EC61C6E-4059-4D28-9318-CE4840D4B1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D25EA6-86CF-49E9-A6AF-0553ECE31B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339AC-2C2B-4DC6-A0B6-6DF6B50E73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7096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5ED9F7F-B335-4DC2-9227-52BE5A3343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96735-17FA-46BF-8721-D9B0F2E2BC3F}" type="datetimeFigureOut">
              <a:rPr lang="en-US" smtClean="0"/>
              <a:t>1/11/18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5C7925-13D4-4F22-8AAC-52A3FDFB45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C5830E-A1CD-4474-8AFD-5E12F1168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339AC-2C2B-4DC6-A0B6-6DF6B50E73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7923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E6A3EC-EDF7-4B1D-8B1B-03F3277278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411BC1-91F1-4FFC-AF0A-0B676BEDC5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645118-E8EA-4E16-B1DF-795D43EA65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4C5D66-5E00-4981-BB63-37CA34FEE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96735-17FA-46BF-8721-D9B0F2E2BC3F}" type="datetimeFigureOut">
              <a:rPr lang="en-US" smtClean="0"/>
              <a:t>1/11/18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7A92A0-DD37-4456-AC5E-AA312F90AF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F31449-6FC4-4070-8DEE-AF9872D79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339AC-2C2B-4DC6-A0B6-6DF6B50E73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1559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B78C66-76D2-462A-B548-B5A021FD46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BDE343C-56A1-437C-815F-46BAEE7D8B8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C97B2F-D623-4478-A4A9-9E37A60078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F27630-7274-48B9-952F-5B174FA5B3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96735-17FA-46BF-8721-D9B0F2E2BC3F}" type="datetimeFigureOut">
              <a:rPr lang="en-US" smtClean="0"/>
              <a:t>1/11/18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C59911-9105-4243-9296-8F0DCD8200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73D612-F0DE-44B6-BAAE-D84123223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339AC-2C2B-4DC6-A0B6-6DF6B50E73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2206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48EF0FE-FDB7-4BBB-BC9F-093BB8007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1EDA03-3C46-496A-BF8A-6A0AE69E10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BC1F86-6749-4CEE-88E9-9C08D9E83CE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896735-17FA-46BF-8721-D9B0F2E2BC3F}" type="datetimeFigureOut">
              <a:rPr lang="en-US" smtClean="0"/>
              <a:t>1/11/18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244D92-3C15-4520-90B3-E8614E8500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2FD82A-54AE-49A4-9295-A7FCC9B100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5339AC-2C2B-4DC6-A0B6-6DF6B50E73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6941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repl.it/languages/javascript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3000">
              <a:srgbClr val="06B9BA"/>
            </a:gs>
            <a:gs pos="84000">
              <a:srgbClr val="23F4BD"/>
            </a:gs>
          </a:gsLst>
          <a:lin ang="180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7441081A-87C6-4D68-9600-4CE00E109E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56994" y="3897921"/>
            <a:ext cx="9144000" cy="1393455"/>
          </a:xfrm>
        </p:spPr>
        <p:txBody>
          <a:bodyPr>
            <a:normAutofit/>
          </a:bodyPr>
          <a:lstStyle/>
          <a:p>
            <a:r>
              <a:rPr lang="en-US" sz="32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CS+Social</a:t>
            </a:r>
            <a:r>
              <a:rPr lang="en-US" sz="32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Good</a:t>
            </a:r>
          </a:p>
          <a:p>
            <a:r>
              <a:rPr lang="en-US" sz="32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CS 106S Winter 2018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695273-9892-4400-A4F3-0147F5A615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0971" y="1561170"/>
            <a:ext cx="3630058" cy="1867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6905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5CAFCE3-3D1F-45D6-B3AA-606FC71F1BD9}"/>
              </a:ext>
            </a:extLst>
          </p:cNvPr>
          <p:cNvSpPr txBox="1"/>
          <p:nvPr/>
        </p:nvSpPr>
        <p:spPr>
          <a:xfrm>
            <a:off x="875370" y="207875"/>
            <a:ext cx="1611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B3C3C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introductions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CF9BE9-A15A-4FBD-A358-04A37192B34F}"/>
              </a:ext>
            </a:extLst>
          </p:cNvPr>
          <p:cNvSpPr txBox="1"/>
          <p:nvPr/>
        </p:nvSpPr>
        <p:spPr>
          <a:xfrm>
            <a:off x="3507057" y="207875"/>
            <a:ext cx="1611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B3C3C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why section?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8E6380-4533-4771-ACD5-08052744966B}"/>
              </a:ext>
            </a:extLst>
          </p:cNvPr>
          <p:cNvSpPr txBox="1"/>
          <p:nvPr/>
        </p:nvSpPr>
        <p:spPr>
          <a:xfrm>
            <a:off x="6415671" y="207875"/>
            <a:ext cx="1611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B3C3C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class info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271AE2-4D37-4C0F-8DBD-F714AE2D7C69}"/>
              </a:ext>
            </a:extLst>
          </p:cNvPr>
          <p:cNvSpPr txBox="1"/>
          <p:nvPr/>
        </p:nvSpPr>
        <p:spPr>
          <a:xfrm>
            <a:off x="9086387" y="207875"/>
            <a:ext cx="2230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javascript</a:t>
            </a:r>
            <a:r>
              <a:rPr lang="en-US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tutorial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2057E4-3CC2-4828-9548-C2D51DC1AF14}"/>
              </a:ext>
            </a:extLst>
          </p:cNvPr>
          <p:cNvSpPr txBox="1"/>
          <p:nvPr/>
        </p:nvSpPr>
        <p:spPr>
          <a:xfrm>
            <a:off x="850413" y="1036033"/>
            <a:ext cx="96123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rgbClr val="06B9BA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JavaScript variables</a:t>
            </a:r>
          </a:p>
        </p:txBody>
      </p:sp>
      <p:pic>
        <p:nvPicPr>
          <p:cNvPr id="14" name="Picture 1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B74941ED-CB3E-45DD-9947-3725B3068D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8589" y="6217109"/>
            <a:ext cx="610404" cy="31452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41DFE75-428F-4CBD-8DD3-03D51FBAD6DC}"/>
              </a:ext>
            </a:extLst>
          </p:cNvPr>
          <p:cNvSpPr txBox="1"/>
          <p:nvPr/>
        </p:nvSpPr>
        <p:spPr>
          <a:xfrm>
            <a:off x="850413" y="2131659"/>
            <a:ext cx="10135639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3200" dirty="0" err="1">
                <a:solidFill>
                  <a:srgbClr val="D42E81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var</a:t>
            </a:r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 x; </a:t>
            </a:r>
            <a:r>
              <a:rPr lang="en-US" sz="3200" dirty="0">
                <a:solidFill>
                  <a:srgbClr val="D19C31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// </a:t>
            </a:r>
            <a:r>
              <a:rPr lang="en-US" sz="3200" b="1" dirty="0">
                <a:solidFill>
                  <a:srgbClr val="D19C31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dynamic </a:t>
            </a:r>
            <a:r>
              <a:rPr lang="en-US" sz="3200" dirty="0">
                <a:solidFill>
                  <a:srgbClr val="D19C31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typing</a:t>
            </a:r>
          </a:p>
          <a:p>
            <a:pPr>
              <a:lnSpc>
                <a:spcPct val="125000"/>
              </a:lnSpc>
            </a:pPr>
            <a:r>
              <a:rPr lang="en-US" sz="3200" dirty="0" err="1">
                <a:solidFill>
                  <a:srgbClr val="00B050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typeof</a:t>
            </a:r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 x; </a:t>
            </a:r>
            <a:r>
              <a:rPr lang="en-US" sz="3200" dirty="0">
                <a:solidFill>
                  <a:srgbClr val="D19C31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// should print out ‘undefined’</a:t>
            </a:r>
          </a:p>
          <a:p>
            <a:pPr>
              <a:lnSpc>
                <a:spcPct val="125000"/>
              </a:lnSpc>
            </a:pPr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x = </a:t>
            </a:r>
            <a:r>
              <a:rPr lang="en-US" sz="3200" dirty="0">
                <a:solidFill>
                  <a:srgbClr val="0070C0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42</a:t>
            </a:r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; </a:t>
            </a:r>
            <a:r>
              <a:rPr lang="en-US" sz="3200" dirty="0">
                <a:solidFill>
                  <a:srgbClr val="D19C31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// </a:t>
            </a:r>
            <a:r>
              <a:rPr lang="en-US" sz="3200" dirty="0" err="1">
                <a:solidFill>
                  <a:srgbClr val="D19C31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typeof</a:t>
            </a:r>
            <a:r>
              <a:rPr lang="en-US" sz="3200" dirty="0">
                <a:solidFill>
                  <a:srgbClr val="D19C31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 x == ‘number’</a:t>
            </a:r>
          </a:p>
          <a:p>
            <a:pPr>
              <a:lnSpc>
                <a:spcPct val="125000"/>
              </a:lnSpc>
            </a:pPr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x = </a:t>
            </a:r>
            <a:r>
              <a:rPr lang="en-US" sz="3200" dirty="0">
                <a:solidFill>
                  <a:srgbClr val="0070C0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“CS106S rocks”</a:t>
            </a:r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3200" dirty="0">
                <a:solidFill>
                  <a:srgbClr val="D19C31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// </a:t>
            </a:r>
            <a:r>
              <a:rPr lang="en-US" sz="3200" dirty="0" err="1">
                <a:solidFill>
                  <a:srgbClr val="D19C31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typeof</a:t>
            </a:r>
            <a:r>
              <a:rPr lang="en-US" sz="3200" dirty="0">
                <a:solidFill>
                  <a:srgbClr val="D19C31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 x == ‘string’</a:t>
            </a:r>
          </a:p>
          <a:p>
            <a:pPr>
              <a:lnSpc>
                <a:spcPct val="125000"/>
              </a:lnSpc>
            </a:pPr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x = </a:t>
            </a:r>
            <a:r>
              <a:rPr lang="en-US" sz="3200" dirty="0">
                <a:solidFill>
                  <a:srgbClr val="0070C0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true</a:t>
            </a:r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; </a:t>
            </a:r>
            <a:r>
              <a:rPr lang="en-US" sz="3200" dirty="0">
                <a:solidFill>
                  <a:srgbClr val="D19C31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// </a:t>
            </a:r>
            <a:r>
              <a:rPr lang="en-US" sz="3200" dirty="0" err="1">
                <a:solidFill>
                  <a:srgbClr val="D19C31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typeof</a:t>
            </a:r>
            <a:r>
              <a:rPr lang="en-US" sz="3200" dirty="0">
                <a:solidFill>
                  <a:srgbClr val="D19C31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 x == ‘</a:t>
            </a:r>
            <a:r>
              <a:rPr lang="en-US" sz="3200" dirty="0" err="1">
                <a:solidFill>
                  <a:srgbClr val="D19C31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boolean</a:t>
            </a:r>
            <a:r>
              <a:rPr lang="en-US" sz="3200" dirty="0">
                <a:solidFill>
                  <a:srgbClr val="D19C31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’</a:t>
            </a:r>
          </a:p>
        </p:txBody>
      </p:sp>
    </p:spTree>
    <p:extLst>
      <p:ext uri="{BB962C8B-B14F-4D97-AF65-F5344CB8AC3E}">
        <p14:creationId xmlns:p14="http://schemas.microsoft.com/office/powerpoint/2010/main" val="1442194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5CAFCE3-3D1F-45D6-B3AA-606FC71F1BD9}"/>
              </a:ext>
            </a:extLst>
          </p:cNvPr>
          <p:cNvSpPr txBox="1"/>
          <p:nvPr/>
        </p:nvSpPr>
        <p:spPr>
          <a:xfrm>
            <a:off x="875370" y="207875"/>
            <a:ext cx="1611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B3C3C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introductions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CF9BE9-A15A-4FBD-A358-04A37192B34F}"/>
              </a:ext>
            </a:extLst>
          </p:cNvPr>
          <p:cNvSpPr txBox="1"/>
          <p:nvPr/>
        </p:nvSpPr>
        <p:spPr>
          <a:xfrm>
            <a:off x="3507057" y="207875"/>
            <a:ext cx="1611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B3C3C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why section?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8E6380-4533-4771-ACD5-08052744966B}"/>
              </a:ext>
            </a:extLst>
          </p:cNvPr>
          <p:cNvSpPr txBox="1"/>
          <p:nvPr/>
        </p:nvSpPr>
        <p:spPr>
          <a:xfrm>
            <a:off x="6415671" y="207875"/>
            <a:ext cx="1611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B3C3C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class info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271AE2-4D37-4C0F-8DBD-F714AE2D7C69}"/>
              </a:ext>
            </a:extLst>
          </p:cNvPr>
          <p:cNvSpPr txBox="1"/>
          <p:nvPr/>
        </p:nvSpPr>
        <p:spPr>
          <a:xfrm>
            <a:off x="9086387" y="207875"/>
            <a:ext cx="2230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javascript</a:t>
            </a:r>
            <a:r>
              <a:rPr lang="en-US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tutorial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2057E4-3CC2-4828-9548-C2D51DC1AF14}"/>
              </a:ext>
            </a:extLst>
          </p:cNvPr>
          <p:cNvSpPr txBox="1"/>
          <p:nvPr/>
        </p:nvSpPr>
        <p:spPr>
          <a:xfrm>
            <a:off x="850413" y="1036033"/>
            <a:ext cx="96123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rgbClr val="06B9BA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Variable Scoping</a:t>
            </a:r>
          </a:p>
        </p:txBody>
      </p:sp>
      <p:pic>
        <p:nvPicPr>
          <p:cNvPr id="14" name="Picture 1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B74941ED-CB3E-45DD-9947-3725B3068D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8589" y="6217109"/>
            <a:ext cx="610404" cy="31452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41DFE75-428F-4CBD-8DD3-03D51FBAD6DC}"/>
              </a:ext>
            </a:extLst>
          </p:cNvPr>
          <p:cNvSpPr txBox="1"/>
          <p:nvPr/>
        </p:nvSpPr>
        <p:spPr>
          <a:xfrm>
            <a:off x="850413" y="2131659"/>
            <a:ext cx="10135639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3200" dirty="0">
                <a:solidFill>
                  <a:srgbClr val="D19C31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// </a:t>
            </a:r>
            <a:r>
              <a:rPr lang="en-US" sz="3200" b="1" dirty="0">
                <a:solidFill>
                  <a:srgbClr val="D19C31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Two scopes: </a:t>
            </a:r>
            <a:r>
              <a:rPr lang="en-US" sz="3200" dirty="0">
                <a:solidFill>
                  <a:srgbClr val="D19C31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global and function local</a:t>
            </a:r>
          </a:p>
          <a:p>
            <a:r>
              <a:rPr lang="en-US" sz="3200" dirty="0" err="1">
                <a:solidFill>
                  <a:srgbClr val="D42E81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var</a:t>
            </a:r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3200" b="1" dirty="0" err="1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globalVar</a:t>
            </a:r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;</a:t>
            </a:r>
          </a:p>
          <a:p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function() {</a:t>
            </a:r>
          </a:p>
          <a:p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	</a:t>
            </a:r>
            <a:r>
              <a:rPr lang="en-US" sz="3200" dirty="0" err="1">
                <a:solidFill>
                  <a:srgbClr val="D42E81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var</a:t>
            </a:r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3200" b="1" dirty="0" err="1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localVar</a:t>
            </a:r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;</a:t>
            </a:r>
          </a:p>
          <a:p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	if(</a:t>
            </a:r>
            <a:r>
              <a:rPr lang="en-US" sz="3200" b="1" dirty="0" err="1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globalVar</a:t>
            </a:r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 &gt; 0) {</a:t>
            </a:r>
          </a:p>
          <a:p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		</a:t>
            </a:r>
            <a:r>
              <a:rPr lang="en-US" sz="3200" dirty="0" err="1">
                <a:solidFill>
                  <a:srgbClr val="D42E81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var</a:t>
            </a:r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3200" b="1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localVar2</a:t>
            </a:r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 = 2;</a:t>
            </a:r>
          </a:p>
          <a:p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	}</a:t>
            </a:r>
          </a:p>
          <a:p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}</a:t>
            </a:r>
            <a:endParaRPr lang="en-US" sz="3200" dirty="0">
              <a:solidFill>
                <a:srgbClr val="D19C31"/>
              </a:solidFill>
              <a:latin typeface="Consolas" panose="020B0609020204030204" pitchFamily="49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32755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5CAFCE3-3D1F-45D6-B3AA-606FC71F1BD9}"/>
              </a:ext>
            </a:extLst>
          </p:cNvPr>
          <p:cNvSpPr txBox="1"/>
          <p:nvPr/>
        </p:nvSpPr>
        <p:spPr>
          <a:xfrm>
            <a:off x="875370" y="207875"/>
            <a:ext cx="1611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B3C3C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introductions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CF9BE9-A15A-4FBD-A358-04A37192B34F}"/>
              </a:ext>
            </a:extLst>
          </p:cNvPr>
          <p:cNvSpPr txBox="1"/>
          <p:nvPr/>
        </p:nvSpPr>
        <p:spPr>
          <a:xfrm>
            <a:off x="3507057" y="207875"/>
            <a:ext cx="1611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B3C3C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why section?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8E6380-4533-4771-ACD5-08052744966B}"/>
              </a:ext>
            </a:extLst>
          </p:cNvPr>
          <p:cNvSpPr txBox="1"/>
          <p:nvPr/>
        </p:nvSpPr>
        <p:spPr>
          <a:xfrm>
            <a:off x="6415671" y="207875"/>
            <a:ext cx="1611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B3C3C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class info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271AE2-4D37-4C0F-8DBD-F714AE2D7C69}"/>
              </a:ext>
            </a:extLst>
          </p:cNvPr>
          <p:cNvSpPr txBox="1"/>
          <p:nvPr/>
        </p:nvSpPr>
        <p:spPr>
          <a:xfrm>
            <a:off x="9086387" y="207875"/>
            <a:ext cx="2230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javascript</a:t>
            </a:r>
            <a:r>
              <a:rPr lang="en-US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tutorial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2057E4-3CC2-4828-9548-C2D51DC1AF14}"/>
              </a:ext>
            </a:extLst>
          </p:cNvPr>
          <p:cNvSpPr txBox="1"/>
          <p:nvPr/>
        </p:nvSpPr>
        <p:spPr>
          <a:xfrm>
            <a:off x="850413" y="1036033"/>
            <a:ext cx="96123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rgbClr val="06B9BA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Variable Scoping (cont.)</a:t>
            </a:r>
          </a:p>
        </p:txBody>
      </p:sp>
      <p:pic>
        <p:nvPicPr>
          <p:cNvPr id="14" name="Picture 1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B74941ED-CB3E-45DD-9947-3725B3068D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8589" y="6217109"/>
            <a:ext cx="610404" cy="31452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41DFE75-428F-4CBD-8DD3-03D51FBAD6DC}"/>
              </a:ext>
            </a:extLst>
          </p:cNvPr>
          <p:cNvSpPr txBox="1"/>
          <p:nvPr/>
        </p:nvSpPr>
        <p:spPr>
          <a:xfrm>
            <a:off x="850413" y="2131659"/>
            <a:ext cx="10938579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3200" dirty="0">
                <a:solidFill>
                  <a:srgbClr val="D19C31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// All </a:t>
            </a:r>
            <a:r>
              <a:rPr lang="en-US" sz="3200" dirty="0" err="1">
                <a:solidFill>
                  <a:srgbClr val="D19C31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var</a:t>
            </a:r>
            <a:r>
              <a:rPr lang="en-US" sz="3200" dirty="0">
                <a:solidFill>
                  <a:srgbClr val="D19C31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 statements </a:t>
            </a:r>
            <a:r>
              <a:rPr lang="en-US" sz="3200" b="1" dirty="0">
                <a:solidFill>
                  <a:srgbClr val="D19C31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hoisted</a:t>
            </a:r>
            <a:r>
              <a:rPr lang="en-US" sz="3200" dirty="0">
                <a:solidFill>
                  <a:srgbClr val="D19C31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 to top of scope</a:t>
            </a:r>
          </a:p>
          <a:p>
            <a:endParaRPr lang="en-US" sz="3200" dirty="0">
              <a:solidFill>
                <a:srgbClr val="778A8B"/>
              </a:solidFill>
              <a:latin typeface="Consolas" panose="020B0609020204030204" pitchFamily="49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function foo() {</a:t>
            </a:r>
          </a:p>
          <a:p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	</a:t>
            </a:r>
            <a:r>
              <a:rPr lang="en-US" sz="3200" b="1" dirty="0" err="1">
                <a:solidFill>
                  <a:srgbClr val="D42E81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var</a:t>
            </a:r>
            <a:r>
              <a:rPr lang="en-US" sz="3200" b="1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 x;</a:t>
            </a:r>
          </a:p>
          <a:p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	x = 2;</a:t>
            </a:r>
          </a:p>
          <a:p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}</a:t>
            </a:r>
          </a:p>
          <a:p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endParaRPr lang="en-US" sz="3200" dirty="0">
              <a:solidFill>
                <a:srgbClr val="D19C31"/>
              </a:solidFill>
              <a:latin typeface="Consolas" panose="020B0609020204030204" pitchFamily="49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7DA1A6-4964-42D0-8B5E-DFB56FD2419D}"/>
              </a:ext>
            </a:extLst>
          </p:cNvPr>
          <p:cNvSpPr txBox="1"/>
          <p:nvPr/>
        </p:nvSpPr>
        <p:spPr>
          <a:xfrm>
            <a:off x="7221346" y="3233029"/>
            <a:ext cx="473368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function foo() {</a:t>
            </a:r>
          </a:p>
          <a:p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	x = 2;</a:t>
            </a:r>
          </a:p>
          <a:p>
            <a:r>
              <a:rPr lang="en-US" sz="3200" b="1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	</a:t>
            </a:r>
            <a:r>
              <a:rPr lang="en-US" sz="3200" b="1" dirty="0" err="1">
                <a:solidFill>
                  <a:srgbClr val="D42E81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var</a:t>
            </a:r>
            <a:r>
              <a:rPr lang="en-US" sz="3200" b="1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 x;</a:t>
            </a:r>
          </a:p>
          <a:p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}</a:t>
            </a:r>
          </a:p>
          <a:p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endParaRPr lang="en-US" sz="3200" dirty="0">
              <a:solidFill>
                <a:srgbClr val="D19C31"/>
              </a:solidFill>
              <a:latin typeface="Consolas" panose="020B0609020204030204" pitchFamily="49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" name="Arrow: Left-Right 1">
            <a:extLst>
              <a:ext uri="{FF2B5EF4-FFF2-40B4-BE49-F238E27FC236}">
                <a16:creationId xmlns:a16="http://schemas.microsoft.com/office/drawing/2014/main" id="{657E055E-CB0F-4A8D-8228-4E2ACE1773AD}"/>
              </a:ext>
            </a:extLst>
          </p:cNvPr>
          <p:cNvSpPr/>
          <p:nvPr/>
        </p:nvSpPr>
        <p:spPr>
          <a:xfrm>
            <a:off x="5274366" y="3962929"/>
            <a:ext cx="1093304" cy="618291"/>
          </a:xfrm>
          <a:prstGeom prst="leftRightArrow">
            <a:avLst/>
          </a:prstGeom>
          <a:solidFill>
            <a:srgbClr val="06B9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2244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5CAFCE3-3D1F-45D6-B3AA-606FC71F1BD9}"/>
              </a:ext>
            </a:extLst>
          </p:cNvPr>
          <p:cNvSpPr txBox="1"/>
          <p:nvPr/>
        </p:nvSpPr>
        <p:spPr>
          <a:xfrm>
            <a:off x="875370" y="207875"/>
            <a:ext cx="1611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B3C3C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introductions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CF9BE9-A15A-4FBD-A358-04A37192B34F}"/>
              </a:ext>
            </a:extLst>
          </p:cNvPr>
          <p:cNvSpPr txBox="1"/>
          <p:nvPr/>
        </p:nvSpPr>
        <p:spPr>
          <a:xfrm>
            <a:off x="3507057" y="207875"/>
            <a:ext cx="1611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B3C3C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why section?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8E6380-4533-4771-ACD5-08052744966B}"/>
              </a:ext>
            </a:extLst>
          </p:cNvPr>
          <p:cNvSpPr txBox="1"/>
          <p:nvPr/>
        </p:nvSpPr>
        <p:spPr>
          <a:xfrm>
            <a:off x="6415671" y="207875"/>
            <a:ext cx="1611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B3C3C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class info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271AE2-4D37-4C0F-8DBD-F714AE2D7C69}"/>
              </a:ext>
            </a:extLst>
          </p:cNvPr>
          <p:cNvSpPr txBox="1"/>
          <p:nvPr/>
        </p:nvSpPr>
        <p:spPr>
          <a:xfrm>
            <a:off x="9086387" y="207875"/>
            <a:ext cx="2230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javascript</a:t>
            </a:r>
            <a:r>
              <a:rPr lang="en-US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tutorial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2057E4-3CC2-4828-9548-C2D51DC1AF14}"/>
              </a:ext>
            </a:extLst>
          </p:cNvPr>
          <p:cNvSpPr txBox="1"/>
          <p:nvPr/>
        </p:nvSpPr>
        <p:spPr>
          <a:xfrm>
            <a:off x="850413" y="1036033"/>
            <a:ext cx="96123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rgbClr val="06B9BA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number</a:t>
            </a:r>
          </a:p>
        </p:txBody>
      </p:sp>
      <p:pic>
        <p:nvPicPr>
          <p:cNvPr id="14" name="Picture 1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B74941ED-CB3E-45DD-9947-3725B3068D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8589" y="6217109"/>
            <a:ext cx="610404" cy="31452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41DFE75-428F-4CBD-8DD3-03D51FBAD6DC}"/>
              </a:ext>
            </a:extLst>
          </p:cNvPr>
          <p:cNvSpPr txBox="1"/>
          <p:nvPr/>
        </p:nvSpPr>
        <p:spPr>
          <a:xfrm>
            <a:off x="850413" y="2131659"/>
            <a:ext cx="1093857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no distinction between </a:t>
            </a:r>
            <a:r>
              <a:rPr lang="en-US" sz="3200" dirty="0" err="1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int</a:t>
            </a:r>
            <a:r>
              <a:rPr lang="en-US" sz="32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and double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stored in floating point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Watch out! </a:t>
            </a:r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(</a:t>
            </a:r>
            <a:r>
              <a:rPr lang="en-US" sz="3200" dirty="0">
                <a:solidFill>
                  <a:srgbClr val="0070C0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0.1</a:t>
            </a:r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 + </a:t>
            </a:r>
            <a:r>
              <a:rPr lang="en-US" sz="3200" dirty="0">
                <a:solidFill>
                  <a:srgbClr val="0070C0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0.2</a:t>
            </a:r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) == </a:t>
            </a:r>
            <a:r>
              <a:rPr lang="en-US" sz="3200" dirty="0">
                <a:solidFill>
                  <a:srgbClr val="0070C0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0.3</a:t>
            </a:r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 is </a:t>
            </a:r>
            <a:r>
              <a:rPr lang="en-US" sz="3200" dirty="0">
                <a:solidFill>
                  <a:srgbClr val="0070C0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false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interesting:</a:t>
            </a:r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3200" dirty="0" err="1">
                <a:solidFill>
                  <a:srgbClr val="0070C0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NaN</a:t>
            </a:r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, </a:t>
            </a:r>
            <a:r>
              <a:rPr lang="en-US" sz="3200" dirty="0">
                <a:solidFill>
                  <a:srgbClr val="0070C0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Infinity</a:t>
            </a:r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32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are numbers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1/0 == </a:t>
            </a:r>
            <a:r>
              <a:rPr lang="en-US" sz="3200" dirty="0">
                <a:solidFill>
                  <a:srgbClr val="0070C0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Infinity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3200" dirty="0" err="1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Math.sqrt</a:t>
            </a:r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(-1) == </a:t>
            </a:r>
            <a:r>
              <a:rPr lang="en-US" sz="3200" dirty="0" err="1">
                <a:solidFill>
                  <a:srgbClr val="0070C0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NaN</a:t>
            </a:r>
            <a:endParaRPr lang="en-US" sz="3200" dirty="0">
              <a:solidFill>
                <a:srgbClr val="0070C0"/>
              </a:solidFill>
              <a:latin typeface="Consolas" panose="020B0609020204030204" pitchFamily="49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49555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5CAFCE3-3D1F-45D6-B3AA-606FC71F1BD9}"/>
              </a:ext>
            </a:extLst>
          </p:cNvPr>
          <p:cNvSpPr txBox="1"/>
          <p:nvPr/>
        </p:nvSpPr>
        <p:spPr>
          <a:xfrm>
            <a:off x="875370" y="207875"/>
            <a:ext cx="1611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B3C3C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introductions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CF9BE9-A15A-4FBD-A358-04A37192B34F}"/>
              </a:ext>
            </a:extLst>
          </p:cNvPr>
          <p:cNvSpPr txBox="1"/>
          <p:nvPr/>
        </p:nvSpPr>
        <p:spPr>
          <a:xfrm>
            <a:off x="3507057" y="207875"/>
            <a:ext cx="1611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B3C3C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why section?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8E6380-4533-4771-ACD5-08052744966B}"/>
              </a:ext>
            </a:extLst>
          </p:cNvPr>
          <p:cNvSpPr txBox="1"/>
          <p:nvPr/>
        </p:nvSpPr>
        <p:spPr>
          <a:xfrm>
            <a:off x="6415671" y="207875"/>
            <a:ext cx="1611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B3C3C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class info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271AE2-4D37-4C0F-8DBD-F714AE2D7C69}"/>
              </a:ext>
            </a:extLst>
          </p:cNvPr>
          <p:cNvSpPr txBox="1"/>
          <p:nvPr/>
        </p:nvSpPr>
        <p:spPr>
          <a:xfrm>
            <a:off x="9086387" y="207875"/>
            <a:ext cx="2230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javascript</a:t>
            </a:r>
            <a:r>
              <a:rPr lang="en-US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tutorial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2057E4-3CC2-4828-9548-C2D51DC1AF14}"/>
              </a:ext>
            </a:extLst>
          </p:cNvPr>
          <p:cNvSpPr txBox="1"/>
          <p:nvPr/>
        </p:nvSpPr>
        <p:spPr>
          <a:xfrm>
            <a:off x="850413" y="1036033"/>
            <a:ext cx="96123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rgbClr val="06B9BA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string</a:t>
            </a:r>
          </a:p>
        </p:txBody>
      </p:sp>
      <p:pic>
        <p:nvPicPr>
          <p:cNvPr id="14" name="Picture 1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B74941ED-CB3E-45DD-9947-3725B3068D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8589" y="6217109"/>
            <a:ext cx="610404" cy="31452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41DFE75-428F-4CBD-8DD3-03D51FBAD6DC}"/>
              </a:ext>
            </a:extLst>
          </p:cNvPr>
          <p:cNvSpPr txBox="1"/>
          <p:nvPr/>
        </p:nvSpPr>
        <p:spPr>
          <a:xfrm>
            <a:off x="850413" y="2131659"/>
            <a:ext cx="1093857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>
                <a:solidFill>
                  <a:srgbClr val="D42E81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var</a:t>
            </a:r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3200" dirty="0" err="1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valleyQuote</a:t>
            </a:r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 = </a:t>
            </a:r>
            <a:r>
              <a:rPr lang="en-US" sz="3200" dirty="0">
                <a:solidFill>
                  <a:srgbClr val="0070C0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'Our startup is like Uber for blockchain and it’s going to revolutionize the way we deliver pizza. #</a:t>
            </a:r>
            <a:r>
              <a:rPr lang="en-US" sz="3200" dirty="0" err="1">
                <a:solidFill>
                  <a:srgbClr val="0070C0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investpls</a:t>
            </a:r>
            <a:r>
              <a:rPr lang="en-US" sz="3200" dirty="0">
                <a:solidFill>
                  <a:srgbClr val="0070C0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'</a:t>
            </a:r>
          </a:p>
          <a:p>
            <a:r>
              <a:rPr lang="en-US" sz="3200" dirty="0" err="1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valleyQuote.length</a:t>
            </a:r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3200" dirty="0">
                <a:solidFill>
                  <a:srgbClr val="D19C31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// 108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variable length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+ is string </a:t>
            </a:r>
            <a:r>
              <a:rPr lang="en-US" sz="3200" dirty="0" err="1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concat</a:t>
            </a:r>
            <a:r>
              <a:rPr lang="en-US" sz="32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operator </a:t>
            </a:r>
            <a:r>
              <a:rPr lang="en-US" sz="3200" dirty="0">
                <a:solidFill>
                  <a:srgbClr val="D19C31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//</a:t>
            </a:r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3200" dirty="0">
                <a:solidFill>
                  <a:srgbClr val="0070C0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'CS'</a:t>
            </a:r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 + </a:t>
            </a:r>
            <a:r>
              <a:rPr lang="en-US" sz="3200" dirty="0">
                <a:solidFill>
                  <a:srgbClr val="0070C0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'SG'</a:t>
            </a:r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 == </a:t>
            </a:r>
            <a:r>
              <a:rPr lang="en-US" sz="3200" dirty="0">
                <a:solidFill>
                  <a:srgbClr val="0070C0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'CSSG'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useful methods: </a:t>
            </a:r>
            <a:r>
              <a:rPr lang="en-US" sz="3200" dirty="0" err="1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indexOf</a:t>
            </a:r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(), </a:t>
            </a:r>
            <a:r>
              <a:rPr lang="en-US" sz="3200" dirty="0" err="1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charAt</a:t>
            </a:r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(), search(), replace(), </a:t>
            </a:r>
            <a:r>
              <a:rPr lang="en-US" sz="3200" dirty="0" err="1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toUpperCase</a:t>
            </a:r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(), </a:t>
            </a:r>
            <a:r>
              <a:rPr lang="en-US" sz="3200" dirty="0" err="1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substr</a:t>
            </a:r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(), </a:t>
            </a:r>
            <a:r>
              <a:rPr lang="en-US" sz="32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etc.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D19C31"/>
              </a:solidFill>
              <a:latin typeface="Consolas" panose="020B0609020204030204" pitchFamily="49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72988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5CAFCE3-3D1F-45D6-B3AA-606FC71F1BD9}"/>
              </a:ext>
            </a:extLst>
          </p:cNvPr>
          <p:cNvSpPr txBox="1"/>
          <p:nvPr/>
        </p:nvSpPr>
        <p:spPr>
          <a:xfrm>
            <a:off x="875370" y="207875"/>
            <a:ext cx="1611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B3C3C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introductions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CF9BE9-A15A-4FBD-A358-04A37192B34F}"/>
              </a:ext>
            </a:extLst>
          </p:cNvPr>
          <p:cNvSpPr txBox="1"/>
          <p:nvPr/>
        </p:nvSpPr>
        <p:spPr>
          <a:xfrm>
            <a:off x="3507057" y="207875"/>
            <a:ext cx="1611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B3C3C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why section?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8E6380-4533-4771-ACD5-08052744966B}"/>
              </a:ext>
            </a:extLst>
          </p:cNvPr>
          <p:cNvSpPr txBox="1"/>
          <p:nvPr/>
        </p:nvSpPr>
        <p:spPr>
          <a:xfrm>
            <a:off x="6415671" y="207875"/>
            <a:ext cx="1611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B3C3C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class info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271AE2-4D37-4C0F-8DBD-F714AE2D7C69}"/>
              </a:ext>
            </a:extLst>
          </p:cNvPr>
          <p:cNvSpPr txBox="1"/>
          <p:nvPr/>
        </p:nvSpPr>
        <p:spPr>
          <a:xfrm>
            <a:off x="9086387" y="207875"/>
            <a:ext cx="2230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javascript</a:t>
            </a:r>
            <a:r>
              <a:rPr lang="en-US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tutorial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2057E4-3CC2-4828-9548-C2D51DC1AF14}"/>
              </a:ext>
            </a:extLst>
          </p:cNvPr>
          <p:cNvSpPr txBox="1"/>
          <p:nvPr/>
        </p:nvSpPr>
        <p:spPr>
          <a:xfrm>
            <a:off x="850413" y="1036033"/>
            <a:ext cx="96123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err="1">
                <a:solidFill>
                  <a:srgbClr val="06B9BA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boolean</a:t>
            </a:r>
            <a:endParaRPr lang="en-US" sz="5400" dirty="0">
              <a:solidFill>
                <a:srgbClr val="06B9BA"/>
              </a:solidFill>
              <a:latin typeface="Consolas" panose="020B0609020204030204" pitchFamily="49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14" name="Picture 1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B74941ED-CB3E-45DD-9947-3725B3068D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8589" y="6217109"/>
            <a:ext cx="610404" cy="31452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41DFE75-428F-4CBD-8DD3-03D51FBAD6DC}"/>
              </a:ext>
            </a:extLst>
          </p:cNvPr>
          <p:cNvSpPr txBox="1"/>
          <p:nvPr/>
        </p:nvSpPr>
        <p:spPr>
          <a:xfrm>
            <a:off x="850413" y="2131659"/>
            <a:ext cx="1093857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>
                <a:solidFill>
                  <a:srgbClr val="D42E81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var</a:t>
            </a:r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3200" dirty="0" err="1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cs</a:t>
            </a:r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 = </a:t>
            </a:r>
            <a:r>
              <a:rPr lang="en-US" sz="3200" dirty="0">
                <a:solidFill>
                  <a:srgbClr val="0070C0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true</a:t>
            </a:r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;</a:t>
            </a:r>
          </a:p>
          <a:p>
            <a:r>
              <a:rPr lang="en-US" sz="3200" dirty="0" err="1">
                <a:solidFill>
                  <a:srgbClr val="D42E81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var</a:t>
            </a:r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3200" dirty="0" err="1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socialGood</a:t>
            </a:r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 = </a:t>
            </a:r>
            <a:r>
              <a:rPr lang="en-US" sz="3200" dirty="0">
                <a:solidFill>
                  <a:srgbClr val="0070C0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true</a:t>
            </a:r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;</a:t>
            </a:r>
          </a:p>
          <a:p>
            <a:r>
              <a:rPr lang="en-US" sz="3200" dirty="0" err="1">
                <a:solidFill>
                  <a:srgbClr val="D42E81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var</a:t>
            </a:r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3200" dirty="0" err="1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cssg</a:t>
            </a:r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 = </a:t>
            </a:r>
            <a:r>
              <a:rPr lang="en-US" sz="3200" dirty="0" err="1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cs</a:t>
            </a:r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 &amp;&amp; </a:t>
            </a:r>
            <a:r>
              <a:rPr lang="en-US" sz="3200" dirty="0" err="1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socialGood</a:t>
            </a:r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; </a:t>
            </a:r>
            <a:r>
              <a:rPr lang="en-US" sz="3200" dirty="0">
                <a:solidFill>
                  <a:srgbClr val="D19C31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// true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Either </a:t>
            </a:r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true</a:t>
            </a:r>
            <a:r>
              <a:rPr lang="en-US" sz="32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or </a:t>
            </a:r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false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Values are classified as </a:t>
            </a:r>
            <a:r>
              <a:rPr lang="en-US" sz="3200" b="1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truthy</a:t>
            </a:r>
            <a:r>
              <a:rPr lang="en-US" sz="32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or </a:t>
            </a:r>
            <a:r>
              <a:rPr lang="en-US" sz="3200" b="1" dirty="0" err="1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falsy</a:t>
            </a:r>
            <a:r>
              <a:rPr lang="en-US" sz="3200" b="1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:</a:t>
            </a:r>
            <a:endParaRPr lang="en-US" sz="3200" dirty="0">
              <a:solidFill>
                <a:srgbClr val="778A8B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Used when values are converted to a </a:t>
            </a:r>
            <a:r>
              <a:rPr lang="en-US" sz="3200" dirty="0" err="1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boolean</a:t>
            </a:r>
            <a:endParaRPr lang="en-US" sz="3200" dirty="0">
              <a:solidFill>
                <a:srgbClr val="778A8B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dirty="0" err="1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Falsy</a:t>
            </a:r>
            <a:r>
              <a:rPr lang="en-US" sz="32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: false, 0, “”, null, undefined, </a:t>
            </a:r>
            <a:r>
              <a:rPr lang="en-US" sz="3200" dirty="0" err="1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NaN</a:t>
            </a:r>
            <a:endParaRPr lang="en-US" sz="3200" dirty="0">
              <a:solidFill>
                <a:srgbClr val="778A8B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Truthy: anything that isn’t </a:t>
            </a:r>
            <a:r>
              <a:rPr lang="en-US" sz="3200" dirty="0" err="1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falsy</a:t>
            </a:r>
            <a:endParaRPr lang="en-US" sz="3200" dirty="0">
              <a:solidFill>
                <a:srgbClr val="778A8B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514350" indent="-514350"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D19C31"/>
              </a:solidFill>
              <a:latin typeface="Consolas" panose="020B0609020204030204" pitchFamily="49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05555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5CAFCE3-3D1F-45D6-B3AA-606FC71F1BD9}"/>
              </a:ext>
            </a:extLst>
          </p:cNvPr>
          <p:cNvSpPr txBox="1"/>
          <p:nvPr/>
        </p:nvSpPr>
        <p:spPr>
          <a:xfrm>
            <a:off x="875370" y="207875"/>
            <a:ext cx="1611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B3C3C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introductions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CF9BE9-A15A-4FBD-A358-04A37192B34F}"/>
              </a:ext>
            </a:extLst>
          </p:cNvPr>
          <p:cNvSpPr txBox="1"/>
          <p:nvPr/>
        </p:nvSpPr>
        <p:spPr>
          <a:xfrm>
            <a:off x="3507057" y="207875"/>
            <a:ext cx="1611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B3C3C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why section?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8E6380-4533-4771-ACD5-08052744966B}"/>
              </a:ext>
            </a:extLst>
          </p:cNvPr>
          <p:cNvSpPr txBox="1"/>
          <p:nvPr/>
        </p:nvSpPr>
        <p:spPr>
          <a:xfrm>
            <a:off x="6415671" y="207875"/>
            <a:ext cx="1611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B3C3C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class info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271AE2-4D37-4C0F-8DBD-F714AE2D7C69}"/>
              </a:ext>
            </a:extLst>
          </p:cNvPr>
          <p:cNvSpPr txBox="1"/>
          <p:nvPr/>
        </p:nvSpPr>
        <p:spPr>
          <a:xfrm>
            <a:off x="9086387" y="207875"/>
            <a:ext cx="2230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javascript</a:t>
            </a:r>
            <a:r>
              <a:rPr lang="en-US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tutorial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2057E4-3CC2-4828-9548-C2D51DC1AF14}"/>
              </a:ext>
            </a:extLst>
          </p:cNvPr>
          <p:cNvSpPr txBox="1"/>
          <p:nvPr/>
        </p:nvSpPr>
        <p:spPr>
          <a:xfrm>
            <a:off x="850413" y="1036033"/>
            <a:ext cx="96123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rgbClr val="06B9BA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object</a:t>
            </a:r>
          </a:p>
        </p:txBody>
      </p:sp>
      <p:pic>
        <p:nvPicPr>
          <p:cNvPr id="14" name="Picture 1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B74941ED-CB3E-45DD-9947-3725B3068D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8589" y="6217109"/>
            <a:ext cx="610404" cy="31452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41DFE75-428F-4CBD-8DD3-03D51FBAD6DC}"/>
              </a:ext>
            </a:extLst>
          </p:cNvPr>
          <p:cNvSpPr txBox="1"/>
          <p:nvPr/>
        </p:nvSpPr>
        <p:spPr>
          <a:xfrm>
            <a:off x="850413" y="2131659"/>
            <a:ext cx="10938579" cy="4985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solidFill>
                  <a:srgbClr val="D42E81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var</a:t>
            </a:r>
            <a:r>
              <a:rPr lang="en-US" sz="28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800" dirty="0" err="1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berkeley</a:t>
            </a:r>
            <a:r>
              <a:rPr lang="en-US" sz="28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 = {intelligence: </a:t>
            </a:r>
            <a:r>
              <a:rPr lang="en-US" sz="2800" dirty="0">
                <a:solidFill>
                  <a:srgbClr val="0070C0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0</a:t>
            </a:r>
            <a:r>
              <a:rPr lang="en-US" sz="28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, tears: </a:t>
            </a:r>
            <a:r>
              <a:rPr lang="en-US" sz="2800" dirty="0">
                <a:solidFill>
                  <a:srgbClr val="0070C0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Infinity</a:t>
            </a:r>
            <a:r>
              <a:rPr lang="en-US" sz="28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};</a:t>
            </a:r>
          </a:p>
          <a:p>
            <a:r>
              <a:rPr lang="en-US" sz="2800" dirty="0" err="1">
                <a:solidFill>
                  <a:srgbClr val="D42E81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var</a:t>
            </a:r>
            <a:r>
              <a:rPr lang="en-US" sz="28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800" dirty="0" err="1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stanford</a:t>
            </a:r>
            <a:r>
              <a:rPr lang="en-US" sz="28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 = {intelligence</a:t>
            </a:r>
            <a:r>
              <a:rPr lang="en-US" sz="280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: </a:t>
            </a:r>
            <a:r>
              <a:rPr lang="en-US" sz="2800">
                <a:solidFill>
                  <a:srgbClr val="0070C0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100</a:t>
            </a:r>
            <a:r>
              <a:rPr lang="en-US" sz="280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, </a:t>
            </a:r>
            <a:r>
              <a:rPr lang="en-US" sz="28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smiles: </a:t>
            </a:r>
            <a:r>
              <a:rPr lang="en-US" sz="2800" dirty="0">
                <a:solidFill>
                  <a:srgbClr val="0070C0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Infinity</a:t>
            </a:r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};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778A8B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Unordered collection of name-value pairs called </a:t>
            </a:r>
            <a:r>
              <a:rPr lang="en-US" sz="3200" b="1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properties</a:t>
            </a:r>
            <a:endParaRPr lang="en-US" sz="3200" dirty="0">
              <a:solidFill>
                <a:srgbClr val="0070C0"/>
              </a:solidFill>
              <a:latin typeface="Consolas" panose="020B0609020204030204" pitchFamily="49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Name can be any string: </a:t>
            </a:r>
            <a:r>
              <a:rPr lang="en-US" sz="2800" dirty="0" err="1">
                <a:solidFill>
                  <a:srgbClr val="D42E81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var</a:t>
            </a:r>
            <a:r>
              <a:rPr lang="en-US" sz="28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 x = { </a:t>
            </a:r>
            <a:r>
              <a:rPr lang="en-US" sz="2800" dirty="0">
                <a:solidFill>
                  <a:srgbClr val="0070C0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""</a:t>
            </a:r>
            <a:r>
              <a:rPr lang="en-US" sz="28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: </a:t>
            </a:r>
            <a:r>
              <a:rPr lang="en-US" sz="2800" dirty="0">
                <a:solidFill>
                  <a:srgbClr val="0070C0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"empty"</a:t>
            </a:r>
            <a:r>
              <a:rPr lang="en-US" sz="28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, </a:t>
            </a:r>
            <a:r>
              <a:rPr lang="en-US" sz="2800" dirty="0">
                <a:solidFill>
                  <a:srgbClr val="0070C0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"---"</a:t>
            </a:r>
            <a:r>
              <a:rPr lang="en-US" sz="28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: </a:t>
            </a:r>
            <a:r>
              <a:rPr lang="en-US" sz="2800" dirty="0">
                <a:solidFill>
                  <a:srgbClr val="0070C0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"dashes"</a:t>
            </a:r>
            <a:r>
              <a:rPr lang="en-US" sz="28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} 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Referenced either like a structure or like a hash table with string keys: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stanford.smiles</a:t>
            </a:r>
            <a:r>
              <a:rPr lang="en-US" sz="28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8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or </a:t>
            </a:r>
            <a:r>
              <a:rPr lang="en-US" sz="2800" dirty="0" err="1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stanford</a:t>
            </a:r>
            <a:r>
              <a:rPr lang="en-US" sz="28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[</a:t>
            </a:r>
            <a:r>
              <a:rPr lang="en-US" sz="2800" dirty="0">
                <a:solidFill>
                  <a:srgbClr val="0070C0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"smiles"</a:t>
            </a:r>
            <a:r>
              <a:rPr lang="en-US" sz="28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]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D19C31"/>
              </a:solidFill>
              <a:latin typeface="Consolas" panose="020B0609020204030204" pitchFamily="49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34359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5CAFCE3-3D1F-45D6-B3AA-606FC71F1BD9}"/>
              </a:ext>
            </a:extLst>
          </p:cNvPr>
          <p:cNvSpPr txBox="1"/>
          <p:nvPr/>
        </p:nvSpPr>
        <p:spPr>
          <a:xfrm>
            <a:off x="875370" y="207875"/>
            <a:ext cx="1611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B3C3C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introductions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CF9BE9-A15A-4FBD-A358-04A37192B34F}"/>
              </a:ext>
            </a:extLst>
          </p:cNvPr>
          <p:cNvSpPr txBox="1"/>
          <p:nvPr/>
        </p:nvSpPr>
        <p:spPr>
          <a:xfrm>
            <a:off x="3507057" y="207875"/>
            <a:ext cx="1611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B3C3C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why section?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8E6380-4533-4771-ACD5-08052744966B}"/>
              </a:ext>
            </a:extLst>
          </p:cNvPr>
          <p:cNvSpPr txBox="1"/>
          <p:nvPr/>
        </p:nvSpPr>
        <p:spPr>
          <a:xfrm>
            <a:off x="6415671" y="207875"/>
            <a:ext cx="1611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B3C3C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class info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271AE2-4D37-4C0F-8DBD-F714AE2D7C69}"/>
              </a:ext>
            </a:extLst>
          </p:cNvPr>
          <p:cNvSpPr txBox="1"/>
          <p:nvPr/>
        </p:nvSpPr>
        <p:spPr>
          <a:xfrm>
            <a:off x="9086387" y="207875"/>
            <a:ext cx="2230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javascript</a:t>
            </a:r>
            <a:r>
              <a:rPr lang="en-US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tutorial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2057E4-3CC2-4828-9548-C2D51DC1AF14}"/>
              </a:ext>
            </a:extLst>
          </p:cNvPr>
          <p:cNvSpPr txBox="1"/>
          <p:nvPr/>
        </p:nvSpPr>
        <p:spPr>
          <a:xfrm>
            <a:off x="850413" y="1036033"/>
            <a:ext cx="96123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rgbClr val="06B9BA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object</a:t>
            </a:r>
          </a:p>
        </p:txBody>
      </p:sp>
      <p:pic>
        <p:nvPicPr>
          <p:cNvPr id="14" name="Picture 1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B74941ED-CB3E-45DD-9947-3725B3068D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8589" y="6217109"/>
            <a:ext cx="610404" cy="31452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41DFE75-428F-4CBD-8DD3-03D51FBAD6DC}"/>
              </a:ext>
            </a:extLst>
          </p:cNvPr>
          <p:cNvSpPr txBox="1"/>
          <p:nvPr/>
        </p:nvSpPr>
        <p:spPr>
          <a:xfrm>
            <a:off x="850413" y="2131659"/>
            <a:ext cx="10938579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Properties can be added or deleted</a:t>
            </a:r>
          </a:p>
          <a:p>
            <a:r>
              <a:rPr lang="en-US" sz="2800" dirty="0" err="1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var</a:t>
            </a:r>
            <a:r>
              <a:rPr lang="en-US" sz="28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 queen = {};</a:t>
            </a:r>
          </a:p>
          <a:p>
            <a:r>
              <a:rPr lang="en-US" sz="28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queen.name = </a:t>
            </a:r>
            <a:r>
              <a:rPr lang="en-US" sz="2800" dirty="0">
                <a:solidFill>
                  <a:srgbClr val="0070C0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"</a:t>
            </a:r>
            <a:r>
              <a:rPr lang="en-US" sz="2800" dirty="0" err="1">
                <a:solidFill>
                  <a:srgbClr val="0070C0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Beyonce</a:t>
            </a:r>
            <a:r>
              <a:rPr lang="en-US" sz="2800" dirty="0">
                <a:solidFill>
                  <a:srgbClr val="0070C0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"</a:t>
            </a:r>
            <a:r>
              <a:rPr lang="en-US" sz="28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; </a:t>
            </a:r>
            <a:r>
              <a:rPr lang="en-US" sz="2800" dirty="0">
                <a:solidFill>
                  <a:srgbClr val="D19C31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// queen.name returns "</a:t>
            </a:r>
            <a:r>
              <a:rPr lang="en-US" sz="2800" dirty="0" err="1">
                <a:solidFill>
                  <a:srgbClr val="D19C31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Beyonce</a:t>
            </a:r>
            <a:r>
              <a:rPr lang="en-US" sz="2800" dirty="0">
                <a:solidFill>
                  <a:srgbClr val="D19C31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"</a:t>
            </a:r>
          </a:p>
          <a:p>
            <a:endParaRPr lang="en-US" sz="3200" dirty="0">
              <a:solidFill>
                <a:srgbClr val="0070C0"/>
              </a:solidFill>
              <a:latin typeface="Consolas" panose="020B0609020204030204" pitchFamily="49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To remove use delete:</a:t>
            </a:r>
          </a:p>
          <a:p>
            <a:r>
              <a:rPr lang="en-US" sz="28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delete queen.name; </a:t>
            </a:r>
            <a:r>
              <a:rPr lang="en-US" sz="2800" dirty="0">
                <a:solidFill>
                  <a:srgbClr val="D19C31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// queen is now an empty object</a:t>
            </a:r>
          </a:p>
          <a:p>
            <a:endParaRPr lang="en-US" sz="2800" dirty="0">
              <a:solidFill>
                <a:srgbClr val="D19C31"/>
              </a:solidFill>
              <a:latin typeface="Consolas" panose="020B0609020204030204" pitchFamily="49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To enumerate use </a:t>
            </a:r>
            <a:r>
              <a:rPr lang="en-US" sz="2800" dirty="0" err="1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Object.keys</a:t>
            </a:r>
            <a:r>
              <a:rPr lang="en-US" sz="28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():</a:t>
            </a:r>
          </a:p>
          <a:p>
            <a:r>
              <a:rPr lang="en-US" sz="2800" dirty="0" err="1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Object.keys</a:t>
            </a:r>
            <a:r>
              <a:rPr lang="en-US" sz="28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({name: </a:t>
            </a:r>
            <a:r>
              <a:rPr lang="en-US" sz="2800" dirty="0">
                <a:solidFill>
                  <a:srgbClr val="0070C0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"Alice"</a:t>
            </a:r>
            <a:r>
              <a:rPr lang="en-US" sz="28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, age: </a:t>
            </a:r>
            <a:r>
              <a:rPr lang="en-US" sz="2800" dirty="0">
                <a:solidFill>
                  <a:srgbClr val="0070C0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23</a:t>
            </a:r>
            <a:r>
              <a:rPr lang="en-US" sz="28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}) = [</a:t>
            </a:r>
            <a:r>
              <a:rPr lang="en-US" sz="2800" dirty="0">
                <a:solidFill>
                  <a:srgbClr val="0070C0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"name"</a:t>
            </a:r>
            <a:r>
              <a:rPr lang="en-US" sz="28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, </a:t>
            </a:r>
            <a:r>
              <a:rPr lang="en-US" sz="2800" dirty="0">
                <a:solidFill>
                  <a:srgbClr val="0070C0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"age"</a:t>
            </a:r>
            <a:r>
              <a:rPr lang="en-US" sz="28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]</a:t>
            </a:r>
            <a:endParaRPr lang="en-US" sz="3200" dirty="0">
              <a:solidFill>
                <a:srgbClr val="D19C31"/>
              </a:solidFill>
              <a:latin typeface="Consolas" panose="020B0609020204030204" pitchFamily="49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91106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5CAFCE3-3D1F-45D6-B3AA-606FC71F1BD9}"/>
              </a:ext>
            </a:extLst>
          </p:cNvPr>
          <p:cNvSpPr txBox="1"/>
          <p:nvPr/>
        </p:nvSpPr>
        <p:spPr>
          <a:xfrm>
            <a:off x="875370" y="207875"/>
            <a:ext cx="1611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B3C3C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introductions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CF9BE9-A15A-4FBD-A358-04A37192B34F}"/>
              </a:ext>
            </a:extLst>
          </p:cNvPr>
          <p:cNvSpPr txBox="1"/>
          <p:nvPr/>
        </p:nvSpPr>
        <p:spPr>
          <a:xfrm>
            <a:off x="3507057" y="207875"/>
            <a:ext cx="1611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B3C3C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why section?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8E6380-4533-4771-ACD5-08052744966B}"/>
              </a:ext>
            </a:extLst>
          </p:cNvPr>
          <p:cNvSpPr txBox="1"/>
          <p:nvPr/>
        </p:nvSpPr>
        <p:spPr>
          <a:xfrm>
            <a:off x="6415671" y="207875"/>
            <a:ext cx="1611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B3C3C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class info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271AE2-4D37-4C0F-8DBD-F714AE2D7C69}"/>
              </a:ext>
            </a:extLst>
          </p:cNvPr>
          <p:cNvSpPr txBox="1"/>
          <p:nvPr/>
        </p:nvSpPr>
        <p:spPr>
          <a:xfrm>
            <a:off x="9086387" y="207875"/>
            <a:ext cx="2230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javascript</a:t>
            </a:r>
            <a:r>
              <a:rPr lang="en-US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tutorial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2057E4-3CC2-4828-9548-C2D51DC1AF14}"/>
              </a:ext>
            </a:extLst>
          </p:cNvPr>
          <p:cNvSpPr txBox="1"/>
          <p:nvPr/>
        </p:nvSpPr>
        <p:spPr>
          <a:xfrm>
            <a:off x="850413" y="1036033"/>
            <a:ext cx="96123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rgbClr val="06B9BA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Arrays</a:t>
            </a:r>
          </a:p>
        </p:txBody>
      </p:sp>
      <p:pic>
        <p:nvPicPr>
          <p:cNvPr id="14" name="Picture 1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B74941ED-CB3E-45DD-9947-3725B3068D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8589" y="6217109"/>
            <a:ext cx="610404" cy="31452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41DFE75-428F-4CBD-8DD3-03D51FBAD6DC}"/>
              </a:ext>
            </a:extLst>
          </p:cNvPr>
          <p:cNvSpPr txBox="1"/>
          <p:nvPr/>
        </p:nvSpPr>
        <p:spPr>
          <a:xfrm>
            <a:off x="850413" y="2131659"/>
            <a:ext cx="10938579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>
                <a:solidFill>
                  <a:srgbClr val="D42E81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var</a:t>
            </a:r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3200" dirty="0" err="1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youIs</a:t>
            </a:r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 = [</a:t>
            </a:r>
            <a:r>
              <a:rPr lang="en-US" sz="3200" dirty="0">
                <a:solidFill>
                  <a:srgbClr val="0070C0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'smart'</a:t>
            </a:r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,</a:t>
            </a:r>
            <a:r>
              <a:rPr lang="en-US" sz="3200" dirty="0">
                <a:solidFill>
                  <a:srgbClr val="0070C0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 'kind'</a:t>
            </a:r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,</a:t>
            </a:r>
            <a:r>
              <a:rPr lang="en-US" sz="3200" dirty="0">
                <a:solidFill>
                  <a:srgbClr val="0070C0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 'important'</a:t>
            </a:r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,];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778A8B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Special objects: </a:t>
            </a:r>
            <a:r>
              <a:rPr lang="en-US" sz="3200" dirty="0" err="1">
                <a:solidFill>
                  <a:srgbClr val="00B050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typeof</a:t>
            </a:r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3200" dirty="0" err="1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youIs</a:t>
            </a:r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 == </a:t>
            </a:r>
            <a:r>
              <a:rPr lang="en-US" sz="3200" dirty="0">
                <a:solidFill>
                  <a:srgbClr val="0070C0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'object’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Zero-indexed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Can be </a:t>
            </a:r>
            <a:r>
              <a:rPr lang="en-US" sz="3200" b="1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sparse</a:t>
            </a:r>
            <a:r>
              <a:rPr lang="en-US" sz="32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and </a:t>
            </a:r>
            <a:r>
              <a:rPr lang="en-US" sz="3200" b="1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polymorphic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youIs</a:t>
            </a:r>
            <a:r>
              <a:rPr lang="en-US" sz="20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[5] =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100</a:t>
            </a:r>
            <a:r>
              <a:rPr lang="en-US" sz="20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; // [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'smart'</a:t>
            </a:r>
            <a:r>
              <a:rPr lang="en-US" sz="20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,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 'kind'</a:t>
            </a:r>
            <a:r>
              <a:rPr lang="en-US" sz="20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,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 'important'</a:t>
            </a:r>
            <a:r>
              <a:rPr lang="en-US" sz="20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,,,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 100</a:t>
            </a:r>
            <a:r>
              <a:rPr lang="en-US" sz="20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]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Like strings, have many methods: </a:t>
            </a:r>
            <a:r>
              <a:rPr lang="en-US" sz="3200" dirty="0" err="1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youIs.length</a:t>
            </a:r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 == 3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push, pop, shift, unshift, sort, reverse, splice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D19C31"/>
              </a:solidFill>
              <a:latin typeface="Consolas" panose="020B0609020204030204" pitchFamily="49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20245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5CAFCE3-3D1F-45D6-B3AA-606FC71F1BD9}"/>
              </a:ext>
            </a:extLst>
          </p:cNvPr>
          <p:cNvSpPr txBox="1"/>
          <p:nvPr/>
        </p:nvSpPr>
        <p:spPr>
          <a:xfrm>
            <a:off x="875370" y="207875"/>
            <a:ext cx="1611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B3C3C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introductions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CF9BE9-A15A-4FBD-A358-04A37192B34F}"/>
              </a:ext>
            </a:extLst>
          </p:cNvPr>
          <p:cNvSpPr txBox="1"/>
          <p:nvPr/>
        </p:nvSpPr>
        <p:spPr>
          <a:xfrm>
            <a:off x="3507057" y="207875"/>
            <a:ext cx="1611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B3C3C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why section?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8E6380-4533-4771-ACD5-08052744966B}"/>
              </a:ext>
            </a:extLst>
          </p:cNvPr>
          <p:cNvSpPr txBox="1"/>
          <p:nvPr/>
        </p:nvSpPr>
        <p:spPr>
          <a:xfrm>
            <a:off x="6415671" y="207875"/>
            <a:ext cx="1611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B3C3C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class info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271AE2-4D37-4C0F-8DBD-F714AE2D7C69}"/>
              </a:ext>
            </a:extLst>
          </p:cNvPr>
          <p:cNvSpPr txBox="1"/>
          <p:nvPr/>
        </p:nvSpPr>
        <p:spPr>
          <a:xfrm>
            <a:off x="9086387" y="207875"/>
            <a:ext cx="2230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javascript</a:t>
            </a:r>
            <a:r>
              <a:rPr lang="en-US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tutorial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2057E4-3CC2-4828-9548-C2D51DC1AF14}"/>
              </a:ext>
            </a:extLst>
          </p:cNvPr>
          <p:cNvSpPr txBox="1"/>
          <p:nvPr/>
        </p:nvSpPr>
        <p:spPr>
          <a:xfrm>
            <a:off x="850413" y="1036033"/>
            <a:ext cx="96123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rgbClr val="06B9BA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Checking Equality</a:t>
            </a:r>
            <a:endParaRPr lang="en-US" sz="5400" dirty="0">
              <a:solidFill>
                <a:srgbClr val="06B9BA"/>
              </a:solidFill>
              <a:latin typeface="Consolas" panose="020B0609020204030204" pitchFamily="49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14" name="Picture 1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B74941ED-CB3E-45DD-9947-3725B3068D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8589" y="6217109"/>
            <a:ext cx="610404" cy="31452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41DFE75-428F-4CBD-8DD3-03D51FBAD6DC}"/>
              </a:ext>
            </a:extLst>
          </p:cNvPr>
          <p:cNvSpPr txBox="1"/>
          <p:nvPr/>
        </p:nvSpPr>
        <p:spPr>
          <a:xfrm>
            <a:off x="850413" y="2131658"/>
            <a:ext cx="549075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Who would win: </a:t>
            </a:r>
            <a:r>
              <a:rPr lang="en-US" sz="3200" b="1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==</a:t>
            </a:r>
            <a:r>
              <a:rPr lang="en-US" sz="3200" b="1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or </a:t>
            </a:r>
            <a:r>
              <a:rPr lang="en-US" sz="3200" b="1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=== </a:t>
            </a:r>
          </a:p>
          <a:p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== </a:t>
            </a:r>
            <a:r>
              <a:rPr lang="en-US" sz="32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(loose equality)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Compares two values for equality, </a:t>
            </a:r>
            <a:r>
              <a:rPr lang="en-US" sz="3200" i="1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after</a:t>
            </a:r>
            <a:r>
              <a:rPr lang="en-US" sz="32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converting both values to a common type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3 == </a:t>
            </a:r>
            <a:r>
              <a:rPr lang="en-US" sz="3200" dirty="0">
                <a:solidFill>
                  <a:srgbClr val="0070C0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'3'</a:t>
            </a:r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3200" dirty="0">
                <a:solidFill>
                  <a:srgbClr val="D19C31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// true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0BFEDF-873E-463C-80F8-377350074632}"/>
              </a:ext>
            </a:extLst>
          </p:cNvPr>
          <p:cNvSpPr txBox="1"/>
          <p:nvPr/>
        </p:nvSpPr>
        <p:spPr>
          <a:xfrm>
            <a:off x="6542222" y="2131658"/>
            <a:ext cx="549737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200" dirty="0">
              <a:solidFill>
                <a:srgbClr val="778A8B"/>
              </a:solidFill>
              <a:latin typeface="Consolas" panose="020B0609020204030204" pitchFamily="49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=== </a:t>
            </a:r>
            <a:r>
              <a:rPr lang="en-US" sz="32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(strict equality)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Neither value is implicitly converted before comparison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Different types </a:t>
            </a:r>
            <a:r>
              <a:rPr lang="en-US" sz="32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Wingdings" panose="05000000000000000000" pitchFamily="2" charset="2"/>
              </a:rPr>
              <a:t> unequal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3 === </a:t>
            </a:r>
            <a:r>
              <a:rPr lang="en-US" sz="3200" dirty="0">
                <a:solidFill>
                  <a:srgbClr val="0070C0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'3'</a:t>
            </a:r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3200" dirty="0">
                <a:solidFill>
                  <a:srgbClr val="D19C31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// false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778A8B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endParaRPr lang="en-US" sz="3200" dirty="0">
              <a:solidFill>
                <a:srgbClr val="D19C31"/>
              </a:solidFill>
              <a:latin typeface="Consolas" panose="020B0609020204030204" pitchFamily="49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AA43065-C726-4481-A3DC-DE502484C0F6}"/>
              </a:ext>
            </a:extLst>
          </p:cNvPr>
          <p:cNvCxnSpPr/>
          <p:nvPr/>
        </p:nvCxnSpPr>
        <p:spPr>
          <a:xfrm>
            <a:off x="6204292" y="2719689"/>
            <a:ext cx="0" cy="3811942"/>
          </a:xfrm>
          <a:prstGeom prst="line">
            <a:avLst/>
          </a:prstGeom>
          <a:ln w="44450">
            <a:solidFill>
              <a:srgbClr val="06B9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47916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D9149C0-B486-423A-BB22-B955009D1691}"/>
              </a:ext>
            </a:extLst>
          </p:cNvPr>
          <p:cNvSpPr txBox="1"/>
          <p:nvPr/>
        </p:nvSpPr>
        <p:spPr>
          <a:xfrm>
            <a:off x="875370" y="207875"/>
            <a:ext cx="1611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introductions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95ECE1-710B-4340-8670-D76C2FC8BB7A}"/>
              </a:ext>
            </a:extLst>
          </p:cNvPr>
          <p:cNvSpPr txBox="1"/>
          <p:nvPr/>
        </p:nvSpPr>
        <p:spPr>
          <a:xfrm>
            <a:off x="3507057" y="207875"/>
            <a:ext cx="1611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B3C3C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why section?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EB228B-48AE-488B-AAB6-362B78FF882C}"/>
              </a:ext>
            </a:extLst>
          </p:cNvPr>
          <p:cNvSpPr txBox="1"/>
          <p:nvPr/>
        </p:nvSpPr>
        <p:spPr>
          <a:xfrm>
            <a:off x="6415671" y="207875"/>
            <a:ext cx="1611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B3C3C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class info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237E358-0FB9-4AE1-B1A5-1123405569B4}"/>
              </a:ext>
            </a:extLst>
          </p:cNvPr>
          <p:cNvSpPr txBox="1"/>
          <p:nvPr/>
        </p:nvSpPr>
        <p:spPr>
          <a:xfrm>
            <a:off x="9086387" y="207875"/>
            <a:ext cx="2230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rgbClr val="B3C3C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javascript</a:t>
            </a:r>
            <a:r>
              <a:rPr lang="en-US" dirty="0">
                <a:solidFill>
                  <a:srgbClr val="B3C3C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tutorial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380FCFA-DA57-49A3-B598-7DE80EDBE51F}"/>
              </a:ext>
            </a:extLst>
          </p:cNvPr>
          <p:cNvSpPr txBox="1"/>
          <p:nvPr/>
        </p:nvSpPr>
        <p:spPr>
          <a:xfrm>
            <a:off x="850413" y="1036033"/>
            <a:ext cx="9612352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rgbClr val="06B9BA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hi!!!!11!1!</a:t>
            </a:r>
          </a:p>
          <a:p>
            <a:r>
              <a:rPr lang="en-US" sz="44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we are so excited to meet you!</a:t>
            </a:r>
          </a:p>
        </p:txBody>
      </p:sp>
      <p:pic>
        <p:nvPicPr>
          <p:cNvPr id="14" name="Picture 13" descr="A person smiling for the camera&#10;&#10;Description generated with very high confidence">
            <a:extLst>
              <a:ext uri="{FF2B5EF4-FFF2-40B4-BE49-F238E27FC236}">
                <a16:creationId xmlns:a16="http://schemas.microsoft.com/office/drawing/2014/main" id="{032146E6-066B-48D4-B95D-A56F6A96E66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53" t="636" r="6784" b="10601"/>
          <a:stretch/>
        </p:blipFill>
        <p:spPr>
          <a:xfrm>
            <a:off x="961008" y="2800497"/>
            <a:ext cx="2546049" cy="2396739"/>
          </a:xfrm>
          <a:prstGeom prst="rect">
            <a:avLst/>
          </a:prstGeom>
        </p:spPr>
      </p:pic>
      <p:pic>
        <p:nvPicPr>
          <p:cNvPr id="16" name="Picture 15" descr="A person in a black shirt&#10;&#10;Description generated with very high confidence">
            <a:extLst>
              <a:ext uri="{FF2B5EF4-FFF2-40B4-BE49-F238E27FC236}">
                <a16:creationId xmlns:a16="http://schemas.microsoft.com/office/drawing/2014/main" id="{4E7E4BE9-446B-4DB1-A8C6-223AF864FDE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28" t="6077" r="-223" b="33741"/>
          <a:stretch/>
        </p:blipFill>
        <p:spPr>
          <a:xfrm>
            <a:off x="5892295" y="2808723"/>
            <a:ext cx="2275309" cy="2388513"/>
          </a:xfrm>
          <a:prstGeom prst="rect">
            <a:avLst/>
          </a:prstGeom>
        </p:spPr>
      </p:pic>
      <p:pic>
        <p:nvPicPr>
          <p:cNvPr id="20" name="Picture 19" descr="A person posing for the camera&#10;&#10;Description generated with very high confidence">
            <a:extLst>
              <a:ext uri="{FF2B5EF4-FFF2-40B4-BE49-F238E27FC236}">
                <a16:creationId xmlns:a16="http://schemas.microsoft.com/office/drawing/2014/main" id="{7D0D7D31-909C-4177-B892-D1122E0033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2028" y="2816096"/>
            <a:ext cx="2381140" cy="2381140"/>
          </a:xfrm>
          <a:prstGeom prst="rect">
            <a:avLst/>
          </a:prstGeom>
        </p:spPr>
      </p:pic>
      <p:pic>
        <p:nvPicPr>
          <p:cNvPr id="24" name="Picture 23" descr="A person wearing a suit and tie&#10;&#10;Description generated with very high confidence">
            <a:extLst>
              <a:ext uri="{FF2B5EF4-FFF2-40B4-BE49-F238E27FC236}">
                <a16:creationId xmlns:a16="http://schemas.microsoft.com/office/drawing/2014/main" id="{23F54F50-7658-4BDD-BE54-2F8881E4165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78" t="1779" r="12704" b="50275"/>
          <a:stretch/>
        </p:blipFill>
        <p:spPr>
          <a:xfrm>
            <a:off x="3504269" y="2816096"/>
            <a:ext cx="2381140" cy="2381140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5C8D657A-6671-41AC-8793-34828BDE2024}"/>
              </a:ext>
            </a:extLst>
          </p:cNvPr>
          <p:cNvGrpSpPr/>
          <p:nvPr/>
        </p:nvGrpSpPr>
        <p:grpSpPr>
          <a:xfrm>
            <a:off x="972656" y="5299707"/>
            <a:ext cx="2263613" cy="923330"/>
            <a:chOff x="997613" y="5585093"/>
            <a:chExt cx="2263613" cy="923330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47C3773-0FA8-46FF-B3E8-4F39CC4845CB}"/>
                </a:ext>
              </a:extLst>
            </p:cNvPr>
            <p:cNvSpPr txBox="1"/>
            <p:nvPr/>
          </p:nvSpPr>
          <p:spPr>
            <a:xfrm>
              <a:off x="1020912" y="5585093"/>
              <a:ext cx="224031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rgbClr val="06B9BA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Ashi</a:t>
              </a:r>
              <a:r>
                <a:rPr lang="en-US" dirty="0">
                  <a:solidFill>
                    <a:srgbClr val="06B9BA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Agrawal</a:t>
              </a:r>
            </a:p>
            <a:p>
              <a:r>
                <a:rPr lang="en-US" dirty="0">
                  <a:solidFill>
                    <a:srgbClr val="778A8B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Stanford ‘19</a:t>
              </a:r>
            </a:p>
            <a:p>
              <a:r>
                <a:rPr lang="en-US" sz="1700" dirty="0">
                  <a:solidFill>
                    <a:srgbClr val="778A8B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ashia@stanford.edu</a:t>
              </a:r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001B8615-A456-4794-BC1B-F5F845AFE86F}"/>
                </a:ext>
              </a:extLst>
            </p:cNvPr>
            <p:cNvCxnSpPr/>
            <p:nvPr/>
          </p:nvCxnSpPr>
          <p:spPr>
            <a:xfrm>
              <a:off x="997613" y="5609943"/>
              <a:ext cx="0" cy="873630"/>
            </a:xfrm>
            <a:prstGeom prst="line">
              <a:avLst/>
            </a:prstGeom>
            <a:ln w="28575">
              <a:solidFill>
                <a:srgbClr val="23F4B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5677C9F7-BFA3-4A1E-A100-70979AD2D45A}"/>
              </a:ext>
            </a:extLst>
          </p:cNvPr>
          <p:cNvGrpSpPr/>
          <p:nvPr/>
        </p:nvGrpSpPr>
        <p:grpSpPr>
          <a:xfrm>
            <a:off x="3504269" y="5309168"/>
            <a:ext cx="2275261" cy="898480"/>
            <a:chOff x="997613" y="5585093"/>
            <a:chExt cx="2275261" cy="898480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C8BBAC2-0D64-4D2F-91AE-F7D26DA61BA6}"/>
                </a:ext>
              </a:extLst>
            </p:cNvPr>
            <p:cNvSpPr txBox="1"/>
            <p:nvPr/>
          </p:nvSpPr>
          <p:spPr>
            <a:xfrm>
              <a:off x="1032560" y="5585093"/>
              <a:ext cx="2240314" cy="892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6B9BA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Ryan Cohen</a:t>
              </a:r>
            </a:p>
            <a:p>
              <a:r>
                <a:rPr lang="en-US" dirty="0">
                  <a:solidFill>
                    <a:srgbClr val="778A8B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Stanford ‘19</a:t>
              </a:r>
            </a:p>
            <a:p>
              <a:r>
                <a:rPr lang="en-US" sz="1600" dirty="0">
                  <a:solidFill>
                    <a:srgbClr val="778A8B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rrcohen@stanford.edu</a:t>
              </a:r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DFD5A3AF-C96B-456A-B2ED-E9DFA7E0A232}"/>
                </a:ext>
              </a:extLst>
            </p:cNvPr>
            <p:cNvCxnSpPr/>
            <p:nvPr/>
          </p:nvCxnSpPr>
          <p:spPr>
            <a:xfrm>
              <a:off x="997613" y="5609943"/>
              <a:ext cx="0" cy="873630"/>
            </a:xfrm>
            <a:prstGeom prst="line">
              <a:avLst/>
            </a:prstGeom>
            <a:ln w="28575">
              <a:solidFill>
                <a:srgbClr val="23F4B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25946975-E1EE-43DC-9A71-9C7ECA7F0DA5}"/>
              </a:ext>
            </a:extLst>
          </p:cNvPr>
          <p:cNvGrpSpPr/>
          <p:nvPr/>
        </p:nvGrpSpPr>
        <p:grpSpPr>
          <a:xfrm>
            <a:off x="5892295" y="5309168"/>
            <a:ext cx="2275261" cy="907941"/>
            <a:chOff x="997613" y="5585093"/>
            <a:chExt cx="2275261" cy="907941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99DA96E-8475-4B18-B150-3548180AFF29}"/>
                </a:ext>
              </a:extLst>
            </p:cNvPr>
            <p:cNvSpPr txBox="1"/>
            <p:nvPr/>
          </p:nvSpPr>
          <p:spPr>
            <a:xfrm>
              <a:off x="1032560" y="5585093"/>
              <a:ext cx="2240314" cy="9079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6B9BA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Kevin </a:t>
              </a:r>
              <a:r>
                <a:rPr lang="en-US" dirty="0" err="1">
                  <a:solidFill>
                    <a:srgbClr val="06B9BA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Khieu</a:t>
              </a:r>
              <a:endParaRPr lang="en-US" dirty="0">
                <a:solidFill>
                  <a:srgbClr val="06B9BA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  <a:p>
              <a:r>
                <a:rPr lang="en-US" dirty="0">
                  <a:solidFill>
                    <a:srgbClr val="778A8B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Stanford ‘18</a:t>
              </a:r>
            </a:p>
            <a:p>
              <a:r>
                <a:rPr lang="en-US" sz="1700" dirty="0">
                  <a:solidFill>
                    <a:srgbClr val="778A8B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kkhieu@stanford.edu</a:t>
              </a:r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B19018FD-D985-41D9-80AC-9C547E17CED0}"/>
                </a:ext>
              </a:extLst>
            </p:cNvPr>
            <p:cNvCxnSpPr/>
            <p:nvPr/>
          </p:nvCxnSpPr>
          <p:spPr>
            <a:xfrm>
              <a:off x="997613" y="5609943"/>
              <a:ext cx="0" cy="873630"/>
            </a:xfrm>
            <a:prstGeom prst="line">
              <a:avLst/>
            </a:prstGeom>
            <a:ln w="28575">
              <a:solidFill>
                <a:srgbClr val="23F4B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70F4B01-F4A7-4066-825A-87C86A62279D}"/>
              </a:ext>
            </a:extLst>
          </p:cNvPr>
          <p:cNvGrpSpPr/>
          <p:nvPr/>
        </p:nvGrpSpPr>
        <p:grpSpPr>
          <a:xfrm>
            <a:off x="8162028" y="5301473"/>
            <a:ext cx="2599443" cy="907941"/>
            <a:chOff x="997613" y="5585093"/>
            <a:chExt cx="2325220" cy="907941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6EC4CD1-9760-4FF3-B1E7-0C8B8F857F75}"/>
                </a:ext>
              </a:extLst>
            </p:cNvPr>
            <p:cNvSpPr txBox="1"/>
            <p:nvPr/>
          </p:nvSpPr>
          <p:spPr>
            <a:xfrm>
              <a:off x="1025212" y="5585093"/>
              <a:ext cx="2297621" cy="9079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6B9BA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Matthew Sun</a:t>
              </a:r>
            </a:p>
            <a:p>
              <a:r>
                <a:rPr lang="en-US" dirty="0">
                  <a:solidFill>
                    <a:srgbClr val="778A8B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Stanford ‘20</a:t>
              </a:r>
            </a:p>
            <a:p>
              <a:r>
                <a:rPr lang="en-US" sz="1700" dirty="0">
                  <a:solidFill>
                    <a:srgbClr val="778A8B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mattsun@stanford.edu</a:t>
              </a:r>
            </a:p>
          </p:txBody>
        </p: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777936F9-A865-4DF0-8B2E-AB0A87F73850}"/>
                </a:ext>
              </a:extLst>
            </p:cNvPr>
            <p:cNvCxnSpPr/>
            <p:nvPr/>
          </p:nvCxnSpPr>
          <p:spPr>
            <a:xfrm>
              <a:off x="997613" y="5609943"/>
              <a:ext cx="0" cy="873630"/>
            </a:xfrm>
            <a:prstGeom prst="line">
              <a:avLst/>
            </a:prstGeom>
            <a:ln w="28575">
              <a:solidFill>
                <a:srgbClr val="23F4B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1" name="Picture 40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9BBBBF8B-562A-4BCE-BA27-A0B5DCBFFE4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8589" y="6217109"/>
            <a:ext cx="610404" cy="314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4004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5CAFCE3-3D1F-45D6-B3AA-606FC71F1BD9}"/>
              </a:ext>
            </a:extLst>
          </p:cNvPr>
          <p:cNvSpPr txBox="1"/>
          <p:nvPr/>
        </p:nvSpPr>
        <p:spPr>
          <a:xfrm>
            <a:off x="875370" y="207875"/>
            <a:ext cx="1611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B3C3C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introductions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CF9BE9-A15A-4FBD-A358-04A37192B34F}"/>
              </a:ext>
            </a:extLst>
          </p:cNvPr>
          <p:cNvSpPr txBox="1"/>
          <p:nvPr/>
        </p:nvSpPr>
        <p:spPr>
          <a:xfrm>
            <a:off x="3507057" y="207875"/>
            <a:ext cx="1611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B3C3C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why section?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8E6380-4533-4771-ACD5-08052744966B}"/>
              </a:ext>
            </a:extLst>
          </p:cNvPr>
          <p:cNvSpPr txBox="1"/>
          <p:nvPr/>
        </p:nvSpPr>
        <p:spPr>
          <a:xfrm>
            <a:off x="6415671" y="207875"/>
            <a:ext cx="1611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B3C3C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class info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271AE2-4D37-4C0F-8DBD-F714AE2D7C69}"/>
              </a:ext>
            </a:extLst>
          </p:cNvPr>
          <p:cNvSpPr txBox="1"/>
          <p:nvPr/>
        </p:nvSpPr>
        <p:spPr>
          <a:xfrm>
            <a:off x="9086387" y="207875"/>
            <a:ext cx="2230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javascript</a:t>
            </a:r>
            <a:r>
              <a:rPr lang="en-US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tutorial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2057E4-3CC2-4828-9548-C2D51DC1AF14}"/>
              </a:ext>
            </a:extLst>
          </p:cNvPr>
          <p:cNvSpPr txBox="1"/>
          <p:nvPr/>
        </p:nvSpPr>
        <p:spPr>
          <a:xfrm>
            <a:off x="850413" y="1036033"/>
            <a:ext cx="96123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rgbClr val="06B9BA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undefined </a:t>
            </a:r>
            <a:r>
              <a:rPr lang="en-US" sz="5400" dirty="0">
                <a:solidFill>
                  <a:srgbClr val="06B9BA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and </a:t>
            </a:r>
            <a:r>
              <a:rPr lang="en-US" sz="5400" dirty="0">
                <a:solidFill>
                  <a:srgbClr val="06B9BA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null</a:t>
            </a:r>
          </a:p>
        </p:txBody>
      </p:sp>
      <p:pic>
        <p:nvPicPr>
          <p:cNvPr id="14" name="Picture 1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B74941ED-CB3E-45DD-9947-3725B3068D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8589" y="6217109"/>
            <a:ext cx="610404" cy="31452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41DFE75-428F-4CBD-8DD3-03D51FBAD6DC}"/>
              </a:ext>
            </a:extLst>
          </p:cNvPr>
          <p:cNvSpPr txBox="1"/>
          <p:nvPr/>
        </p:nvSpPr>
        <p:spPr>
          <a:xfrm>
            <a:off x="850413" y="2131659"/>
            <a:ext cx="10938579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Clr>
                <a:srgbClr val="778A8B"/>
              </a:buCl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70C0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undefined</a:t>
            </a:r>
            <a:r>
              <a:rPr lang="en-US" sz="32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– does not have a value assigned</a:t>
            </a:r>
          </a:p>
          <a:p>
            <a:r>
              <a:rPr lang="en-US" sz="3200" dirty="0" err="1">
                <a:solidFill>
                  <a:srgbClr val="D42E81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var</a:t>
            </a:r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 x; </a:t>
            </a:r>
            <a:r>
              <a:rPr lang="en-US" sz="3200" dirty="0">
                <a:solidFill>
                  <a:srgbClr val="D19C31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// x has a value of undefined</a:t>
            </a:r>
          </a:p>
          <a:p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x = </a:t>
            </a:r>
            <a:r>
              <a:rPr lang="en-US" sz="3200" dirty="0">
                <a:solidFill>
                  <a:srgbClr val="0070C0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undefined</a:t>
            </a:r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; </a:t>
            </a:r>
            <a:r>
              <a:rPr lang="en-US" sz="3200" dirty="0">
                <a:solidFill>
                  <a:srgbClr val="D19C31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// can be explicitly stored</a:t>
            </a:r>
          </a:p>
          <a:p>
            <a:r>
              <a:rPr lang="en-US" sz="3200" dirty="0" err="1">
                <a:solidFill>
                  <a:srgbClr val="00B050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typeof</a:t>
            </a:r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 x == </a:t>
            </a:r>
            <a:r>
              <a:rPr lang="en-US" sz="3200" dirty="0">
                <a:solidFill>
                  <a:srgbClr val="0070C0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'undefined'</a:t>
            </a:r>
          </a:p>
          <a:p>
            <a:pPr marL="514350" indent="-514350">
              <a:buClr>
                <a:srgbClr val="778A8B"/>
              </a:buCl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70C0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null</a:t>
            </a:r>
            <a:r>
              <a:rPr lang="en-US" sz="32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– a value that represents whatever the user wants it to (sentinel)</a:t>
            </a:r>
          </a:p>
          <a:p>
            <a:r>
              <a:rPr lang="en-US" sz="3200" dirty="0" err="1">
                <a:solidFill>
                  <a:srgbClr val="00B050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typeof</a:t>
            </a:r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3200" dirty="0">
                <a:solidFill>
                  <a:srgbClr val="0070C0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null</a:t>
            </a:r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 = </a:t>
            </a:r>
            <a:r>
              <a:rPr lang="en-US" sz="3200" dirty="0">
                <a:solidFill>
                  <a:srgbClr val="0070C0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'object'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Both are </a:t>
            </a:r>
            <a:r>
              <a:rPr lang="en-US" sz="3200" b="1" dirty="0" err="1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falsy</a:t>
            </a:r>
            <a:r>
              <a:rPr lang="en-US" sz="32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but not equal (</a:t>
            </a:r>
            <a:r>
              <a:rPr lang="en-US" sz="3200" dirty="0">
                <a:solidFill>
                  <a:srgbClr val="0070C0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null</a:t>
            </a:r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 == </a:t>
            </a:r>
            <a:r>
              <a:rPr lang="en-US" sz="3200" dirty="0">
                <a:solidFill>
                  <a:srgbClr val="0070C0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undefined</a:t>
            </a:r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, </a:t>
            </a:r>
            <a:r>
              <a:rPr lang="en-US" sz="3200" dirty="0">
                <a:solidFill>
                  <a:srgbClr val="0070C0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null</a:t>
            </a:r>
            <a:r>
              <a:rPr lang="en-US" sz="32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 !== </a:t>
            </a:r>
            <a:r>
              <a:rPr lang="en-US" sz="3200" dirty="0">
                <a:solidFill>
                  <a:srgbClr val="0070C0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undefined</a:t>
            </a:r>
            <a:r>
              <a:rPr lang="en-US" sz="32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)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D19C31"/>
              </a:solidFill>
              <a:latin typeface="Consolas" panose="020B0609020204030204" pitchFamily="49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11884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5CAFCE3-3D1F-45D6-B3AA-606FC71F1BD9}"/>
              </a:ext>
            </a:extLst>
          </p:cNvPr>
          <p:cNvSpPr txBox="1"/>
          <p:nvPr/>
        </p:nvSpPr>
        <p:spPr>
          <a:xfrm>
            <a:off x="875370" y="207875"/>
            <a:ext cx="1611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B3C3C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introductions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CF9BE9-A15A-4FBD-A358-04A37192B34F}"/>
              </a:ext>
            </a:extLst>
          </p:cNvPr>
          <p:cNvSpPr txBox="1"/>
          <p:nvPr/>
        </p:nvSpPr>
        <p:spPr>
          <a:xfrm>
            <a:off x="3507057" y="207875"/>
            <a:ext cx="1611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B3C3C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why section?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8E6380-4533-4771-ACD5-08052744966B}"/>
              </a:ext>
            </a:extLst>
          </p:cNvPr>
          <p:cNvSpPr txBox="1"/>
          <p:nvPr/>
        </p:nvSpPr>
        <p:spPr>
          <a:xfrm>
            <a:off x="6415671" y="207875"/>
            <a:ext cx="1611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B3C3C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class info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271AE2-4D37-4C0F-8DBD-F714AE2D7C69}"/>
              </a:ext>
            </a:extLst>
          </p:cNvPr>
          <p:cNvSpPr txBox="1"/>
          <p:nvPr/>
        </p:nvSpPr>
        <p:spPr>
          <a:xfrm>
            <a:off x="9086387" y="207875"/>
            <a:ext cx="2230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javascript</a:t>
            </a:r>
            <a:r>
              <a:rPr lang="en-US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tutorial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2057E4-3CC2-4828-9548-C2D51DC1AF14}"/>
              </a:ext>
            </a:extLst>
          </p:cNvPr>
          <p:cNvSpPr txBox="1"/>
          <p:nvPr/>
        </p:nvSpPr>
        <p:spPr>
          <a:xfrm>
            <a:off x="850413" y="1036033"/>
            <a:ext cx="96123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rgbClr val="06B9BA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Conditionals &amp; Loops </a:t>
            </a:r>
            <a:r>
              <a:rPr lang="en-US" dirty="0">
                <a:solidFill>
                  <a:srgbClr val="06B9BA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(you know the drill…)</a:t>
            </a:r>
            <a:endParaRPr lang="en-US" sz="5400" dirty="0">
              <a:solidFill>
                <a:srgbClr val="06B9BA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14" name="Picture 1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B74941ED-CB3E-45DD-9947-3725B3068D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8589" y="6217109"/>
            <a:ext cx="610404" cy="31452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41DFE75-428F-4CBD-8DD3-03D51FBAD6DC}"/>
              </a:ext>
            </a:extLst>
          </p:cNvPr>
          <p:cNvSpPr txBox="1"/>
          <p:nvPr/>
        </p:nvSpPr>
        <p:spPr>
          <a:xfrm>
            <a:off x="850413" y="2131659"/>
            <a:ext cx="6080473" cy="3862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2800" dirty="0">
                <a:solidFill>
                  <a:srgbClr val="D42E81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if</a:t>
            </a:r>
            <a:r>
              <a:rPr lang="en-US" sz="28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 (condition) {</a:t>
            </a:r>
          </a:p>
          <a:p>
            <a:pPr>
              <a:lnSpc>
                <a:spcPct val="125000"/>
              </a:lnSpc>
            </a:pPr>
            <a:r>
              <a:rPr lang="en-US" sz="28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	</a:t>
            </a:r>
            <a:r>
              <a:rPr lang="en-US" sz="2800" dirty="0">
                <a:solidFill>
                  <a:srgbClr val="D19C31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// do something</a:t>
            </a:r>
            <a:endParaRPr lang="en-US" sz="2800" dirty="0">
              <a:solidFill>
                <a:srgbClr val="778A8B"/>
              </a:solidFill>
              <a:latin typeface="Consolas" panose="020B0609020204030204" pitchFamily="49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>
              <a:lnSpc>
                <a:spcPct val="125000"/>
              </a:lnSpc>
            </a:pPr>
            <a:r>
              <a:rPr lang="en-US" sz="28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}</a:t>
            </a:r>
          </a:p>
          <a:p>
            <a:pPr>
              <a:lnSpc>
                <a:spcPct val="125000"/>
              </a:lnSpc>
            </a:pPr>
            <a:r>
              <a:rPr lang="en-US" sz="2800" dirty="0">
                <a:solidFill>
                  <a:srgbClr val="D42E81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for</a:t>
            </a:r>
            <a:r>
              <a:rPr lang="en-US" sz="28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 (</a:t>
            </a:r>
            <a:r>
              <a:rPr lang="en-US" sz="2800" dirty="0" err="1">
                <a:solidFill>
                  <a:srgbClr val="D42E81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var</a:t>
            </a:r>
            <a:r>
              <a:rPr lang="en-US" sz="28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800" dirty="0" err="1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i</a:t>
            </a:r>
            <a:r>
              <a:rPr lang="en-US" sz="28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 = </a:t>
            </a:r>
            <a:r>
              <a:rPr lang="en-US" sz="2800" dirty="0">
                <a:solidFill>
                  <a:srgbClr val="0070C0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0</a:t>
            </a:r>
            <a:r>
              <a:rPr lang="en-US" sz="28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; </a:t>
            </a:r>
            <a:r>
              <a:rPr lang="en-US" sz="2800" dirty="0" err="1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i</a:t>
            </a:r>
            <a:r>
              <a:rPr lang="en-US" sz="28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 &lt; </a:t>
            </a:r>
            <a:r>
              <a:rPr lang="en-US" sz="2800" dirty="0">
                <a:solidFill>
                  <a:srgbClr val="0070C0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10</a:t>
            </a:r>
            <a:r>
              <a:rPr lang="en-US" sz="28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; </a:t>
            </a:r>
            <a:r>
              <a:rPr lang="en-US" sz="2800" dirty="0" err="1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i</a:t>
            </a:r>
            <a:r>
              <a:rPr lang="en-US" sz="28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++) {</a:t>
            </a:r>
          </a:p>
          <a:p>
            <a:pPr>
              <a:lnSpc>
                <a:spcPct val="125000"/>
              </a:lnSpc>
            </a:pPr>
            <a:r>
              <a:rPr lang="en-US" sz="28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	</a:t>
            </a:r>
            <a:r>
              <a:rPr lang="en-US" sz="2800" dirty="0">
                <a:solidFill>
                  <a:srgbClr val="D19C31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// do something 10 times</a:t>
            </a:r>
            <a:endParaRPr lang="en-US" sz="2800" dirty="0">
              <a:solidFill>
                <a:srgbClr val="778A8B"/>
              </a:solidFill>
              <a:latin typeface="Consolas" panose="020B0609020204030204" pitchFamily="49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>
              <a:lnSpc>
                <a:spcPct val="125000"/>
              </a:lnSpc>
            </a:pPr>
            <a:r>
              <a:rPr lang="en-US" sz="28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}</a:t>
            </a:r>
          </a:p>
          <a:p>
            <a:pPr>
              <a:lnSpc>
                <a:spcPct val="125000"/>
              </a:lnSpc>
            </a:pPr>
            <a:endParaRPr lang="en-US" sz="2800" dirty="0">
              <a:solidFill>
                <a:srgbClr val="778A8B"/>
              </a:solidFill>
              <a:latin typeface="Consolas" panose="020B0609020204030204" pitchFamily="49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7EA833-77B5-4F54-AB37-F7696CFBC5DC}"/>
              </a:ext>
            </a:extLst>
          </p:cNvPr>
          <p:cNvSpPr txBox="1"/>
          <p:nvPr/>
        </p:nvSpPr>
        <p:spPr>
          <a:xfrm>
            <a:off x="7136295" y="2131659"/>
            <a:ext cx="5499653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2800" dirty="0">
                <a:solidFill>
                  <a:srgbClr val="D42E81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while</a:t>
            </a:r>
            <a:r>
              <a:rPr lang="en-US" sz="28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 (condition) {</a:t>
            </a:r>
          </a:p>
          <a:p>
            <a:pPr>
              <a:lnSpc>
                <a:spcPct val="125000"/>
              </a:lnSpc>
            </a:pPr>
            <a:r>
              <a:rPr lang="en-US" sz="28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	</a:t>
            </a:r>
            <a:r>
              <a:rPr lang="en-US" sz="2800" dirty="0">
                <a:solidFill>
                  <a:srgbClr val="D19C31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// do something </a:t>
            </a:r>
          </a:p>
          <a:p>
            <a:pPr>
              <a:lnSpc>
                <a:spcPct val="125000"/>
              </a:lnSpc>
            </a:pPr>
            <a:r>
              <a:rPr lang="en-US" sz="2800" dirty="0">
                <a:solidFill>
                  <a:srgbClr val="D19C31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	// while condition</a:t>
            </a:r>
          </a:p>
          <a:p>
            <a:pPr>
              <a:lnSpc>
                <a:spcPct val="125000"/>
              </a:lnSpc>
            </a:pPr>
            <a:r>
              <a:rPr lang="en-US" sz="2800" dirty="0">
                <a:solidFill>
                  <a:srgbClr val="D19C31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	// is truthy</a:t>
            </a:r>
            <a:endParaRPr lang="en-US" sz="2800" dirty="0">
              <a:solidFill>
                <a:srgbClr val="778A8B"/>
              </a:solidFill>
              <a:latin typeface="Consolas" panose="020B0609020204030204" pitchFamily="49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>
              <a:lnSpc>
                <a:spcPct val="125000"/>
              </a:lnSpc>
            </a:pPr>
            <a:r>
              <a:rPr lang="en-US" sz="28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}</a:t>
            </a:r>
          </a:p>
          <a:p>
            <a:pPr>
              <a:lnSpc>
                <a:spcPct val="125000"/>
              </a:lnSpc>
            </a:pPr>
            <a:endParaRPr lang="en-US" sz="2800" dirty="0">
              <a:solidFill>
                <a:srgbClr val="778A8B"/>
              </a:solidFill>
              <a:latin typeface="Consolas" panose="020B0609020204030204" pitchFamily="49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0502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5CAFCE3-3D1F-45D6-B3AA-606FC71F1BD9}"/>
              </a:ext>
            </a:extLst>
          </p:cNvPr>
          <p:cNvSpPr txBox="1"/>
          <p:nvPr/>
        </p:nvSpPr>
        <p:spPr>
          <a:xfrm>
            <a:off x="875370" y="207875"/>
            <a:ext cx="1611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B3C3C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introductions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CF9BE9-A15A-4FBD-A358-04A37192B34F}"/>
              </a:ext>
            </a:extLst>
          </p:cNvPr>
          <p:cNvSpPr txBox="1"/>
          <p:nvPr/>
        </p:nvSpPr>
        <p:spPr>
          <a:xfrm>
            <a:off x="3507057" y="207875"/>
            <a:ext cx="1611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B3C3C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why section?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8E6380-4533-4771-ACD5-08052744966B}"/>
              </a:ext>
            </a:extLst>
          </p:cNvPr>
          <p:cNvSpPr txBox="1"/>
          <p:nvPr/>
        </p:nvSpPr>
        <p:spPr>
          <a:xfrm>
            <a:off x="6415671" y="207875"/>
            <a:ext cx="1611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B3C3C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class info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271AE2-4D37-4C0F-8DBD-F714AE2D7C69}"/>
              </a:ext>
            </a:extLst>
          </p:cNvPr>
          <p:cNvSpPr txBox="1"/>
          <p:nvPr/>
        </p:nvSpPr>
        <p:spPr>
          <a:xfrm>
            <a:off x="9086387" y="207875"/>
            <a:ext cx="2230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javascript</a:t>
            </a:r>
            <a:r>
              <a:rPr lang="en-US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tutorial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2057E4-3CC2-4828-9548-C2D51DC1AF14}"/>
              </a:ext>
            </a:extLst>
          </p:cNvPr>
          <p:cNvSpPr txBox="1"/>
          <p:nvPr/>
        </p:nvSpPr>
        <p:spPr>
          <a:xfrm>
            <a:off x="850413" y="1036033"/>
            <a:ext cx="96123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rgbClr val="06B9BA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function </a:t>
            </a:r>
            <a:r>
              <a:rPr lang="en-US" sz="5400" dirty="0">
                <a:solidFill>
                  <a:srgbClr val="06B9BA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type</a:t>
            </a:r>
          </a:p>
        </p:txBody>
      </p:sp>
      <p:pic>
        <p:nvPicPr>
          <p:cNvPr id="14" name="Picture 1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B74941ED-CB3E-45DD-9947-3725B3068D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8589" y="6217109"/>
            <a:ext cx="610404" cy="31452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41DFE75-428F-4CBD-8DD3-03D51FBAD6DC}"/>
              </a:ext>
            </a:extLst>
          </p:cNvPr>
          <p:cNvSpPr txBox="1"/>
          <p:nvPr/>
        </p:nvSpPr>
        <p:spPr>
          <a:xfrm>
            <a:off x="850413" y="2131659"/>
            <a:ext cx="109385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D19C31"/>
              </a:solidFill>
              <a:latin typeface="Consolas" panose="020B0609020204030204" pitchFamily="49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0CAF39-8583-4B57-BD2F-98E680E52DD4}"/>
              </a:ext>
            </a:extLst>
          </p:cNvPr>
          <p:cNvSpPr txBox="1"/>
          <p:nvPr/>
        </p:nvSpPr>
        <p:spPr>
          <a:xfrm>
            <a:off x="850413" y="2131659"/>
            <a:ext cx="10062752" cy="4211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2400" dirty="0">
                <a:solidFill>
                  <a:srgbClr val="D19C31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// untyped parameters</a:t>
            </a:r>
            <a:endParaRPr lang="en-US" sz="2400" dirty="0">
              <a:solidFill>
                <a:srgbClr val="D42E81"/>
              </a:solidFill>
              <a:latin typeface="Consolas" panose="020B0609020204030204" pitchFamily="49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>
              <a:lnSpc>
                <a:spcPct val="125000"/>
              </a:lnSpc>
            </a:pPr>
            <a:r>
              <a:rPr lang="en-US" sz="2400" dirty="0">
                <a:solidFill>
                  <a:srgbClr val="D42E81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function</a:t>
            </a:r>
            <a:r>
              <a:rPr lang="en-US" sz="24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dirty="0" err="1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isGoodPerson</a:t>
            </a:r>
            <a:r>
              <a:rPr lang="en-US" sz="24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(isIn106S) {</a:t>
            </a:r>
          </a:p>
          <a:p>
            <a:pPr>
              <a:lnSpc>
                <a:spcPct val="125000"/>
              </a:lnSpc>
            </a:pPr>
            <a:r>
              <a:rPr lang="en-US" sz="24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	</a:t>
            </a:r>
            <a:r>
              <a:rPr lang="en-US" sz="2400" dirty="0">
                <a:solidFill>
                  <a:srgbClr val="D42E81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if</a:t>
            </a:r>
            <a:r>
              <a:rPr lang="en-US" sz="24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(isIn106S) {</a:t>
            </a:r>
          </a:p>
          <a:p>
            <a:pPr>
              <a:lnSpc>
                <a:spcPct val="125000"/>
              </a:lnSpc>
            </a:pPr>
            <a:r>
              <a:rPr lang="en-US" sz="24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		</a:t>
            </a:r>
            <a:r>
              <a:rPr lang="en-US" sz="2400" dirty="0">
                <a:solidFill>
                  <a:srgbClr val="D42E81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return</a:t>
            </a:r>
            <a:r>
              <a:rPr lang="en-US" sz="24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'Definitely. No question.'</a:t>
            </a:r>
            <a:r>
              <a:rPr lang="en-US" sz="24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;</a:t>
            </a:r>
          </a:p>
          <a:p>
            <a:pPr>
              <a:lnSpc>
                <a:spcPct val="125000"/>
              </a:lnSpc>
            </a:pPr>
            <a:r>
              <a:rPr lang="en-US" sz="24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	} else {</a:t>
            </a:r>
          </a:p>
          <a:p>
            <a:pPr>
              <a:lnSpc>
                <a:spcPct val="125000"/>
              </a:lnSpc>
            </a:pPr>
            <a:r>
              <a:rPr lang="en-US" sz="24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		</a:t>
            </a:r>
            <a:r>
              <a:rPr lang="en-US" sz="2400" dirty="0">
                <a:solidFill>
                  <a:srgbClr val="D42E81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return</a:t>
            </a:r>
            <a:r>
              <a:rPr lang="en-US" sz="24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'Maybe? Like, it’s possible.'</a:t>
            </a:r>
            <a:r>
              <a:rPr lang="en-US" sz="24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;</a:t>
            </a:r>
          </a:p>
          <a:p>
            <a:pPr>
              <a:lnSpc>
                <a:spcPct val="125000"/>
              </a:lnSpc>
            </a:pPr>
            <a:r>
              <a:rPr lang="en-US" sz="24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	}</a:t>
            </a:r>
          </a:p>
          <a:p>
            <a:pPr>
              <a:lnSpc>
                <a:spcPct val="125000"/>
              </a:lnSpc>
            </a:pPr>
            <a:r>
              <a:rPr lang="en-US" sz="24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} </a:t>
            </a:r>
          </a:p>
          <a:p>
            <a:pPr>
              <a:lnSpc>
                <a:spcPct val="125000"/>
              </a:lnSpc>
            </a:pPr>
            <a:r>
              <a:rPr lang="en-US" sz="2400" dirty="0">
                <a:solidFill>
                  <a:srgbClr val="D19C31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// all functions return a value; default is undefined</a:t>
            </a:r>
            <a:endParaRPr lang="en-US" sz="2400" dirty="0">
              <a:solidFill>
                <a:srgbClr val="D42E81"/>
              </a:solidFill>
              <a:latin typeface="Consolas" panose="020B0609020204030204" pitchFamily="49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19349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5CAFCE3-3D1F-45D6-B3AA-606FC71F1BD9}"/>
              </a:ext>
            </a:extLst>
          </p:cNvPr>
          <p:cNvSpPr txBox="1"/>
          <p:nvPr/>
        </p:nvSpPr>
        <p:spPr>
          <a:xfrm>
            <a:off x="875370" y="207875"/>
            <a:ext cx="1611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B3C3C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introductions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CF9BE9-A15A-4FBD-A358-04A37192B34F}"/>
              </a:ext>
            </a:extLst>
          </p:cNvPr>
          <p:cNvSpPr txBox="1"/>
          <p:nvPr/>
        </p:nvSpPr>
        <p:spPr>
          <a:xfrm>
            <a:off x="3507057" y="207875"/>
            <a:ext cx="1611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B3C3C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why section?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8E6380-4533-4771-ACD5-08052744966B}"/>
              </a:ext>
            </a:extLst>
          </p:cNvPr>
          <p:cNvSpPr txBox="1"/>
          <p:nvPr/>
        </p:nvSpPr>
        <p:spPr>
          <a:xfrm>
            <a:off x="6415671" y="207875"/>
            <a:ext cx="1611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B3C3C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class info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271AE2-4D37-4C0F-8DBD-F714AE2D7C69}"/>
              </a:ext>
            </a:extLst>
          </p:cNvPr>
          <p:cNvSpPr txBox="1"/>
          <p:nvPr/>
        </p:nvSpPr>
        <p:spPr>
          <a:xfrm>
            <a:off x="9086387" y="207875"/>
            <a:ext cx="2230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javascript</a:t>
            </a:r>
            <a:r>
              <a:rPr lang="en-US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tutorial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2057E4-3CC2-4828-9548-C2D51DC1AF14}"/>
              </a:ext>
            </a:extLst>
          </p:cNvPr>
          <p:cNvSpPr txBox="1"/>
          <p:nvPr/>
        </p:nvSpPr>
        <p:spPr>
          <a:xfrm>
            <a:off x="850413" y="1036033"/>
            <a:ext cx="96123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rgbClr val="06B9BA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First-class </a:t>
            </a:r>
            <a:r>
              <a:rPr lang="en-US" sz="5400" dirty="0">
                <a:solidFill>
                  <a:srgbClr val="06B9BA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function </a:t>
            </a:r>
            <a:r>
              <a:rPr lang="en-US" sz="5400" dirty="0">
                <a:solidFill>
                  <a:srgbClr val="06B9BA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example</a:t>
            </a:r>
          </a:p>
        </p:txBody>
      </p:sp>
      <p:pic>
        <p:nvPicPr>
          <p:cNvPr id="14" name="Picture 1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B74941ED-CB3E-45DD-9947-3725B3068D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8589" y="6217109"/>
            <a:ext cx="610404" cy="31452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41DFE75-428F-4CBD-8DD3-03D51FBAD6DC}"/>
              </a:ext>
            </a:extLst>
          </p:cNvPr>
          <p:cNvSpPr txBox="1"/>
          <p:nvPr/>
        </p:nvSpPr>
        <p:spPr>
          <a:xfrm>
            <a:off x="850413" y="2131659"/>
            <a:ext cx="109385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D19C31"/>
              </a:solidFill>
              <a:latin typeface="Consolas" panose="020B0609020204030204" pitchFamily="49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0CAF39-8583-4B57-BD2F-98E680E52DD4}"/>
              </a:ext>
            </a:extLst>
          </p:cNvPr>
          <p:cNvSpPr txBox="1"/>
          <p:nvPr/>
        </p:nvSpPr>
        <p:spPr>
          <a:xfrm>
            <a:off x="850413" y="2131659"/>
            <a:ext cx="10672352" cy="4672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2400" dirty="0">
                <a:solidFill>
                  <a:srgbClr val="D42E81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function</a:t>
            </a:r>
            <a:r>
              <a:rPr lang="en-US" sz="24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dirty="0" err="1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myFunc</a:t>
            </a:r>
            <a:r>
              <a:rPr lang="en-US" sz="24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(routine) {</a:t>
            </a:r>
          </a:p>
          <a:p>
            <a:pPr>
              <a:lnSpc>
                <a:spcPct val="125000"/>
              </a:lnSpc>
            </a:pPr>
            <a:r>
              <a:rPr lang="en-US" sz="24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	console.log(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'Called with'</a:t>
            </a:r>
            <a:r>
              <a:rPr lang="en-US" sz="24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, </a:t>
            </a:r>
            <a:r>
              <a:rPr lang="en-US" sz="2400" dirty="0" err="1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routine.toString</a:t>
            </a:r>
            <a:r>
              <a:rPr lang="en-US" sz="24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());</a:t>
            </a:r>
          </a:p>
          <a:p>
            <a:pPr>
              <a:lnSpc>
                <a:spcPct val="125000"/>
              </a:lnSpc>
            </a:pPr>
            <a:r>
              <a:rPr lang="en-US" sz="24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	</a:t>
            </a:r>
            <a:r>
              <a:rPr lang="en-US" sz="2400" dirty="0" err="1">
                <a:solidFill>
                  <a:srgbClr val="D42E81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var</a:t>
            </a:r>
            <a:r>
              <a:rPr lang="en-US" sz="24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dirty="0" err="1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retVal</a:t>
            </a:r>
            <a:r>
              <a:rPr lang="en-US" sz="24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 = routine(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10</a:t>
            </a:r>
            <a:r>
              <a:rPr lang="en-US" sz="24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);</a:t>
            </a:r>
          </a:p>
          <a:p>
            <a:pPr>
              <a:lnSpc>
                <a:spcPct val="125000"/>
              </a:lnSpc>
            </a:pPr>
            <a:r>
              <a:rPr lang="en-US" sz="24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	console.log(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'</a:t>
            </a:r>
            <a:r>
              <a:rPr lang="en-US" sz="2400" dirty="0" err="1">
                <a:solidFill>
                  <a:srgbClr val="0070C0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retVal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'</a:t>
            </a:r>
            <a:r>
              <a:rPr lang="en-US" sz="24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, </a:t>
            </a:r>
            <a:r>
              <a:rPr lang="en-US" sz="2400" dirty="0" err="1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retVal</a:t>
            </a:r>
            <a:r>
              <a:rPr lang="en-US" sz="24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);</a:t>
            </a:r>
          </a:p>
          <a:p>
            <a:pPr>
              <a:lnSpc>
                <a:spcPct val="125000"/>
              </a:lnSpc>
            </a:pPr>
            <a:r>
              <a:rPr lang="en-US" sz="24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}</a:t>
            </a:r>
          </a:p>
          <a:p>
            <a:pPr>
              <a:lnSpc>
                <a:spcPct val="125000"/>
              </a:lnSpc>
            </a:pPr>
            <a:r>
              <a:rPr lang="en-US" sz="2400" dirty="0" err="1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myFunc</a:t>
            </a:r>
            <a:r>
              <a:rPr lang="en-US" sz="24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(</a:t>
            </a:r>
            <a:r>
              <a:rPr lang="en-US" sz="2400" dirty="0">
                <a:solidFill>
                  <a:srgbClr val="D42E81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function</a:t>
            </a:r>
            <a:r>
              <a:rPr lang="en-US" sz="24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 (x) {</a:t>
            </a:r>
          </a:p>
          <a:p>
            <a:pPr lvl="1">
              <a:lnSpc>
                <a:spcPct val="125000"/>
              </a:lnSpc>
            </a:pPr>
            <a:r>
              <a:rPr lang="en-US" sz="24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		console.log(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'Called with'</a:t>
            </a:r>
            <a:r>
              <a:rPr lang="en-US" sz="24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, x);</a:t>
            </a:r>
          </a:p>
          <a:p>
            <a:pPr lvl="1">
              <a:lnSpc>
                <a:spcPct val="125000"/>
              </a:lnSpc>
            </a:pPr>
            <a:r>
              <a:rPr lang="en-US" sz="24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		return x+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1</a:t>
            </a:r>
            <a:r>
              <a:rPr lang="en-US" sz="24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;</a:t>
            </a:r>
          </a:p>
          <a:p>
            <a:pPr>
              <a:lnSpc>
                <a:spcPct val="125000"/>
              </a:lnSpc>
            </a:pPr>
            <a:r>
              <a:rPr lang="en-US" sz="24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	}</a:t>
            </a:r>
          </a:p>
          <a:p>
            <a:pPr>
              <a:lnSpc>
                <a:spcPct val="125000"/>
              </a:lnSpc>
            </a:pPr>
            <a:r>
              <a:rPr lang="en-US" sz="24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41084535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5CAFCE3-3D1F-45D6-B3AA-606FC71F1BD9}"/>
              </a:ext>
            </a:extLst>
          </p:cNvPr>
          <p:cNvSpPr txBox="1"/>
          <p:nvPr/>
        </p:nvSpPr>
        <p:spPr>
          <a:xfrm>
            <a:off x="875370" y="207875"/>
            <a:ext cx="1611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B3C3C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introductions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CF9BE9-A15A-4FBD-A358-04A37192B34F}"/>
              </a:ext>
            </a:extLst>
          </p:cNvPr>
          <p:cNvSpPr txBox="1"/>
          <p:nvPr/>
        </p:nvSpPr>
        <p:spPr>
          <a:xfrm>
            <a:off x="3507057" y="207875"/>
            <a:ext cx="1611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B3C3C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why section?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8E6380-4533-4771-ACD5-08052744966B}"/>
              </a:ext>
            </a:extLst>
          </p:cNvPr>
          <p:cNvSpPr txBox="1"/>
          <p:nvPr/>
        </p:nvSpPr>
        <p:spPr>
          <a:xfrm>
            <a:off x="6415671" y="207875"/>
            <a:ext cx="1611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B3C3C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class info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271AE2-4D37-4C0F-8DBD-F714AE2D7C69}"/>
              </a:ext>
            </a:extLst>
          </p:cNvPr>
          <p:cNvSpPr txBox="1"/>
          <p:nvPr/>
        </p:nvSpPr>
        <p:spPr>
          <a:xfrm>
            <a:off x="9086387" y="207875"/>
            <a:ext cx="2230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javascript</a:t>
            </a:r>
            <a:r>
              <a:rPr lang="en-US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tutorial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2057E4-3CC2-4828-9548-C2D51DC1AF14}"/>
              </a:ext>
            </a:extLst>
          </p:cNvPr>
          <p:cNvSpPr txBox="1"/>
          <p:nvPr/>
        </p:nvSpPr>
        <p:spPr>
          <a:xfrm>
            <a:off x="850413" y="1036033"/>
            <a:ext cx="96123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rgbClr val="06B9BA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Console</a:t>
            </a:r>
          </a:p>
        </p:txBody>
      </p:sp>
      <p:pic>
        <p:nvPicPr>
          <p:cNvPr id="14" name="Picture 1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B74941ED-CB3E-45DD-9947-3725B3068D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8589" y="6217109"/>
            <a:ext cx="610404" cy="31452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41DFE75-428F-4CBD-8DD3-03D51FBAD6DC}"/>
              </a:ext>
            </a:extLst>
          </p:cNvPr>
          <p:cNvSpPr txBox="1"/>
          <p:nvPr/>
        </p:nvSpPr>
        <p:spPr>
          <a:xfrm>
            <a:off x="850413" y="2131659"/>
            <a:ext cx="109385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D19C31"/>
              </a:solidFill>
              <a:latin typeface="Consolas" panose="020B0609020204030204" pitchFamily="49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0CAF39-8583-4B57-BD2F-98E680E52DD4}"/>
              </a:ext>
            </a:extLst>
          </p:cNvPr>
          <p:cNvSpPr txBox="1"/>
          <p:nvPr/>
        </p:nvSpPr>
        <p:spPr>
          <a:xfrm>
            <a:off x="850413" y="2131659"/>
            <a:ext cx="1006275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3200" b="1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Chrome: </a:t>
            </a:r>
          </a:p>
          <a:p>
            <a:pPr>
              <a:lnSpc>
                <a:spcPct val="125000"/>
              </a:lnSpc>
            </a:pPr>
            <a:r>
              <a:rPr lang="en-US" sz="32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Right click </a:t>
            </a:r>
            <a:r>
              <a:rPr lang="en-US" sz="32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Wingdings" panose="05000000000000000000" pitchFamily="2" charset="2"/>
              </a:rPr>
              <a:t> Inspect Element </a:t>
            </a:r>
            <a:r>
              <a:rPr lang="en-US" sz="3200" i="1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Wingdings" panose="05000000000000000000" pitchFamily="2" charset="2"/>
              </a:rPr>
              <a:t>or</a:t>
            </a:r>
            <a:endParaRPr lang="en-US" sz="3200" dirty="0">
              <a:solidFill>
                <a:srgbClr val="778A8B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Wingdings" panose="05000000000000000000" pitchFamily="2" charset="2"/>
            </a:endParaRPr>
          </a:p>
          <a:p>
            <a:pPr>
              <a:lnSpc>
                <a:spcPct val="125000"/>
              </a:lnSpc>
            </a:pPr>
            <a:r>
              <a:rPr lang="en-US" sz="32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Wingdings" panose="05000000000000000000" pitchFamily="2" charset="2"/>
              </a:rPr>
              <a:t> command + alt + </a:t>
            </a:r>
            <a:r>
              <a:rPr lang="en-US" sz="3200" dirty="0" err="1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Wingdings" panose="05000000000000000000" pitchFamily="2" charset="2"/>
              </a:rPr>
              <a:t>i</a:t>
            </a:r>
            <a:r>
              <a:rPr lang="en-US" sz="32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Wingdings" panose="05000000000000000000" pitchFamily="2" charset="2"/>
              </a:rPr>
              <a:t> (</a:t>
            </a:r>
            <a:r>
              <a:rPr lang="en-US" sz="3200" b="1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Wingdings" panose="05000000000000000000" pitchFamily="2" charset="2"/>
              </a:rPr>
              <a:t>Mac</a:t>
            </a:r>
            <a:r>
              <a:rPr lang="en-US" sz="32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Wingdings" panose="05000000000000000000" pitchFamily="2" charset="2"/>
              </a:rPr>
              <a:t>) or ctrl + shift + </a:t>
            </a:r>
            <a:r>
              <a:rPr lang="en-US" sz="3200" dirty="0" err="1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Wingdings" panose="05000000000000000000" pitchFamily="2" charset="2"/>
              </a:rPr>
              <a:t>i</a:t>
            </a:r>
            <a:r>
              <a:rPr lang="en-US" sz="32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Wingdings" panose="05000000000000000000" pitchFamily="2" charset="2"/>
              </a:rPr>
              <a:t> (</a:t>
            </a:r>
            <a:r>
              <a:rPr lang="en-US" sz="3200" b="1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Wingdings" panose="05000000000000000000" pitchFamily="2" charset="2"/>
              </a:rPr>
              <a:t>Windows</a:t>
            </a:r>
            <a:r>
              <a:rPr lang="en-US" sz="32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Wingdings" panose="05000000000000000000" pitchFamily="2" charset="2"/>
              </a:rPr>
              <a:t>)</a:t>
            </a:r>
            <a:endParaRPr lang="en-US" sz="2400" dirty="0">
              <a:solidFill>
                <a:srgbClr val="778A8B"/>
              </a:solidFill>
              <a:latin typeface="Consolas" panose="020B0609020204030204" pitchFamily="49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A75616F-0418-4C80-B8F2-8C51F956E3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8538" y="4070651"/>
            <a:ext cx="8367132" cy="239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7440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5CAFCE3-3D1F-45D6-B3AA-606FC71F1BD9}"/>
              </a:ext>
            </a:extLst>
          </p:cNvPr>
          <p:cNvSpPr txBox="1"/>
          <p:nvPr/>
        </p:nvSpPr>
        <p:spPr>
          <a:xfrm>
            <a:off x="875370" y="207875"/>
            <a:ext cx="1611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B3C3C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introductions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CF9BE9-A15A-4FBD-A358-04A37192B34F}"/>
              </a:ext>
            </a:extLst>
          </p:cNvPr>
          <p:cNvSpPr txBox="1"/>
          <p:nvPr/>
        </p:nvSpPr>
        <p:spPr>
          <a:xfrm>
            <a:off x="3507057" y="207875"/>
            <a:ext cx="1611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B3C3C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why section?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8E6380-4533-4771-ACD5-08052744966B}"/>
              </a:ext>
            </a:extLst>
          </p:cNvPr>
          <p:cNvSpPr txBox="1"/>
          <p:nvPr/>
        </p:nvSpPr>
        <p:spPr>
          <a:xfrm>
            <a:off x="6415671" y="207875"/>
            <a:ext cx="1611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B3C3C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class info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271AE2-4D37-4C0F-8DBD-F714AE2D7C69}"/>
              </a:ext>
            </a:extLst>
          </p:cNvPr>
          <p:cNvSpPr txBox="1"/>
          <p:nvPr/>
        </p:nvSpPr>
        <p:spPr>
          <a:xfrm>
            <a:off x="9086387" y="207875"/>
            <a:ext cx="2230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javascript</a:t>
            </a:r>
            <a:r>
              <a:rPr lang="en-US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tutorial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2057E4-3CC2-4828-9548-C2D51DC1AF14}"/>
              </a:ext>
            </a:extLst>
          </p:cNvPr>
          <p:cNvSpPr txBox="1"/>
          <p:nvPr/>
        </p:nvSpPr>
        <p:spPr>
          <a:xfrm>
            <a:off x="850413" y="1036033"/>
            <a:ext cx="96123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err="1">
                <a:solidFill>
                  <a:srgbClr val="06B9BA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funzo</a:t>
            </a:r>
            <a:r>
              <a:rPr lang="en-US" sz="5400" dirty="0">
                <a:solidFill>
                  <a:srgbClr val="06B9BA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assignment time</a:t>
            </a:r>
          </a:p>
        </p:txBody>
      </p:sp>
      <p:pic>
        <p:nvPicPr>
          <p:cNvPr id="14" name="Picture 1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B74941ED-CB3E-45DD-9947-3725B3068D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8589" y="6217109"/>
            <a:ext cx="610404" cy="31452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41DFE75-428F-4CBD-8DD3-03D51FBAD6DC}"/>
              </a:ext>
            </a:extLst>
          </p:cNvPr>
          <p:cNvSpPr txBox="1"/>
          <p:nvPr/>
        </p:nvSpPr>
        <p:spPr>
          <a:xfrm>
            <a:off x="850413" y="2131659"/>
            <a:ext cx="109385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D19C31"/>
              </a:solidFill>
              <a:latin typeface="Consolas" panose="020B0609020204030204" pitchFamily="49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0CAF39-8583-4B57-BD2F-98E680E52DD4}"/>
              </a:ext>
            </a:extLst>
          </p:cNvPr>
          <p:cNvSpPr txBox="1"/>
          <p:nvPr/>
        </p:nvSpPr>
        <p:spPr>
          <a:xfrm>
            <a:off x="850413" y="2131659"/>
            <a:ext cx="1006275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3200" b="1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Let’s put your knowledge to the test by making a program that helps your friends feel better!</a:t>
            </a:r>
            <a:endParaRPr lang="en-US" sz="3200" dirty="0">
              <a:solidFill>
                <a:srgbClr val="778A8B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>
              <a:lnSpc>
                <a:spcPct val="125000"/>
              </a:lnSpc>
            </a:pPr>
            <a:endParaRPr lang="en-US" sz="2400" dirty="0">
              <a:solidFill>
                <a:srgbClr val="778A8B"/>
              </a:solidFill>
              <a:latin typeface="Consolas" panose="020B0609020204030204" pitchFamily="49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>
              <a:lnSpc>
                <a:spcPct val="125000"/>
              </a:lnSpc>
            </a:pPr>
            <a:r>
              <a:rPr lang="en-US" sz="24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Copy the code at </a:t>
            </a:r>
            <a:r>
              <a:rPr lang="en-US" sz="2400" dirty="0">
                <a:solidFill>
                  <a:srgbClr val="06B9BA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bit.ly/</a:t>
            </a:r>
            <a:r>
              <a:rPr lang="en-US" sz="2400" dirty="0" err="1">
                <a:solidFill>
                  <a:srgbClr val="06B9BA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cssgnicebot</a:t>
            </a:r>
            <a:r>
              <a:rPr lang="en-US" sz="2400" dirty="0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into a repl.it and fill in the code for </a:t>
            </a:r>
            <a:r>
              <a:rPr lang="en-US" sz="2400" dirty="0" err="1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saySomethingNice</a:t>
            </a:r>
            <a:r>
              <a:rPr lang="en-US" sz="24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 </a:t>
            </a:r>
            <a:r>
              <a:rPr lang="en-US" sz="2400" dirty="0" err="1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upliftingQuote</a:t>
            </a:r>
            <a:r>
              <a:rPr lang="en-US" sz="24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 </a:t>
            </a:r>
            <a:r>
              <a:rPr lang="en-US" sz="2400" dirty="0" err="1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inspiringQuote</a:t>
            </a:r>
            <a:r>
              <a:rPr lang="en-US" sz="24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 and </a:t>
            </a:r>
            <a:r>
              <a:rPr lang="en-US" sz="2400" dirty="0" err="1">
                <a:solidFill>
                  <a:srgbClr val="778A8B"/>
                </a:solidFill>
                <a:latin typeface="Consolas" panose="020B0609020204030204" pitchFamily="49" charset="0"/>
                <a:ea typeface="Lato" panose="020F0502020204030203" pitchFamily="34" charset="0"/>
                <a:cs typeface="Lato" panose="020F0502020204030203" pitchFamily="34" charset="0"/>
              </a:rPr>
              <a:t>soothingQuote</a:t>
            </a:r>
            <a:r>
              <a:rPr lang="en-US" sz="24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</a:t>
            </a:r>
            <a:endParaRPr lang="en-US" sz="3200" dirty="0">
              <a:solidFill>
                <a:srgbClr val="778A8B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38426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D2057E4-3CC2-4828-9548-C2D51DC1AF14}"/>
              </a:ext>
            </a:extLst>
          </p:cNvPr>
          <p:cNvSpPr txBox="1"/>
          <p:nvPr/>
        </p:nvSpPr>
        <p:spPr>
          <a:xfrm>
            <a:off x="850413" y="1036033"/>
            <a:ext cx="96123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rgbClr val="06B9BA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Remainder of the Class</a:t>
            </a:r>
          </a:p>
        </p:txBody>
      </p:sp>
      <p:pic>
        <p:nvPicPr>
          <p:cNvPr id="14" name="Picture 1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B74941ED-CB3E-45DD-9947-3725B3068D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8589" y="6217109"/>
            <a:ext cx="610404" cy="31452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41DFE75-428F-4CBD-8DD3-03D51FBAD6DC}"/>
              </a:ext>
            </a:extLst>
          </p:cNvPr>
          <p:cNvSpPr txBox="1"/>
          <p:nvPr/>
        </p:nvSpPr>
        <p:spPr>
          <a:xfrm>
            <a:off x="850413" y="2131659"/>
            <a:ext cx="109385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D19C31"/>
              </a:solidFill>
              <a:latin typeface="Consolas" panose="020B0609020204030204" pitchFamily="49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0CAF39-8583-4B57-BD2F-98E680E52DD4}"/>
              </a:ext>
            </a:extLst>
          </p:cNvPr>
          <p:cNvSpPr txBox="1"/>
          <p:nvPr/>
        </p:nvSpPr>
        <p:spPr>
          <a:xfrm>
            <a:off x="850413" y="2131659"/>
            <a:ext cx="1006275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3200" b="1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Attendance Checkoff</a:t>
            </a:r>
          </a:p>
          <a:p>
            <a:pPr>
              <a:lnSpc>
                <a:spcPct val="125000"/>
              </a:lnSpc>
            </a:pPr>
            <a:endParaRPr lang="en-US" sz="3200" b="1" dirty="0">
              <a:solidFill>
                <a:srgbClr val="778A8B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>
              <a:lnSpc>
                <a:spcPct val="125000"/>
              </a:lnSpc>
            </a:pPr>
            <a:r>
              <a:rPr lang="en-US" sz="3200" b="1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Helpful Resources to Reference/Download!</a:t>
            </a:r>
          </a:p>
          <a:p>
            <a:pPr>
              <a:lnSpc>
                <a:spcPct val="125000"/>
              </a:lnSpc>
            </a:pPr>
            <a:endParaRPr lang="en-US" sz="3200" b="1" dirty="0">
              <a:solidFill>
                <a:srgbClr val="778A8B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>
              <a:lnSpc>
                <a:spcPct val="125000"/>
              </a:lnSpc>
            </a:pPr>
            <a:r>
              <a:rPr lang="en-US" sz="3200" b="1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Optional: </a:t>
            </a:r>
            <a:r>
              <a:rPr lang="en-US" sz="3200" b="1" dirty="0" err="1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Github</a:t>
            </a:r>
            <a:r>
              <a:rPr lang="en-US" sz="3200" b="1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Overview/Tutorial</a:t>
            </a:r>
          </a:p>
        </p:txBody>
      </p:sp>
    </p:spTree>
    <p:extLst>
      <p:ext uri="{BB962C8B-B14F-4D97-AF65-F5344CB8AC3E}">
        <p14:creationId xmlns:p14="http://schemas.microsoft.com/office/powerpoint/2010/main" val="14256814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D2057E4-3CC2-4828-9548-C2D51DC1AF14}"/>
              </a:ext>
            </a:extLst>
          </p:cNvPr>
          <p:cNvSpPr txBox="1"/>
          <p:nvPr/>
        </p:nvSpPr>
        <p:spPr>
          <a:xfrm>
            <a:off x="850413" y="1036033"/>
            <a:ext cx="96123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rgbClr val="06B9BA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Attendance Checkoff</a:t>
            </a:r>
          </a:p>
        </p:txBody>
      </p:sp>
      <p:pic>
        <p:nvPicPr>
          <p:cNvPr id="14" name="Picture 1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B74941ED-CB3E-45DD-9947-3725B3068D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8589" y="6217109"/>
            <a:ext cx="610404" cy="31452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41DFE75-428F-4CBD-8DD3-03D51FBAD6DC}"/>
              </a:ext>
            </a:extLst>
          </p:cNvPr>
          <p:cNvSpPr txBox="1"/>
          <p:nvPr/>
        </p:nvSpPr>
        <p:spPr>
          <a:xfrm>
            <a:off x="850413" y="2131659"/>
            <a:ext cx="109385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D19C31"/>
              </a:solidFill>
              <a:latin typeface="Consolas" panose="020B0609020204030204" pitchFamily="49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AF4107E-43A6-E843-A35B-7A450F77E5BA}"/>
              </a:ext>
            </a:extLst>
          </p:cNvPr>
          <p:cNvSpPr txBox="1"/>
          <p:nvPr/>
        </p:nvSpPr>
        <p:spPr>
          <a:xfrm>
            <a:off x="850413" y="3355757"/>
            <a:ext cx="10062752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US" sz="4000" b="1" dirty="0" err="1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bit.ly</a:t>
            </a:r>
            <a:r>
              <a:rPr lang="en-US" sz="4000" b="1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/cs106s-checkoff-1</a:t>
            </a:r>
          </a:p>
          <a:p>
            <a:pPr algn="ctr">
              <a:lnSpc>
                <a:spcPct val="125000"/>
              </a:lnSpc>
            </a:pPr>
            <a:r>
              <a:rPr lang="en-US" b="1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(don’t forget to do this! </a:t>
            </a:r>
            <a:r>
              <a:rPr lang="en-US" b="1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Wingdings" pitchFamily="2" charset="2"/>
              </a:rPr>
              <a:t> )</a:t>
            </a:r>
            <a:endParaRPr lang="en-US" b="1" dirty="0">
              <a:solidFill>
                <a:srgbClr val="778A8B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09107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D2057E4-3CC2-4828-9548-C2D51DC1AF14}"/>
              </a:ext>
            </a:extLst>
          </p:cNvPr>
          <p:cNvSpPr txBox="1"/>
          <p:nvPr/>
        </p:nvSpPr>
        <p:spPr>
          <a:xfrm>
            <a:off x="1019330" y="2716434"/>
            <a:ext cx="69850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rgbClr val="06B9BA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Resources</a:t>
            </a:r>
          </a:p>
        </p:txBody>
      </p:sp>
      <p:pic>
        <p:nvPicPr>
          <p:cNvPr id="14" name="Picture 1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B74941ED-CB3E-45DD-9947-3725B3068D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8589" y="6217109"/>
            <a:ext cx="610404" cy="31452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41DFE75-428F-4CBD-8DD3-03D51FBAD6DC}"/>
              </a:ext>
            </a:extLst>
          </p:cNvPr>
          <p:cNvSpPr txBox="1"/>
          <p:nvPr/>
        </p:nvSpPr>
        <p:spPr>
          <a:xfrm>
            <a:off x="850413" y="2131659"/>
            <a:ext cx="109385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D19C31"/>
              </a:solidFill>
              <a:latin typeface="Consolas" panose="020B0609020204030204" pitchFamily="49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33510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D2057E4-3CC2-4828-9548-C2D51DC1AF14}"/>
              </a:ext>
            </a:extLst>
          </p:cNvPr>
          <p:cNvSpPr txBox="1"/>
          <p:nvPr/>
        </p:nvSpPr>
        <p:spPr>
          <a:xfrm>
            <a:off x="850413" y="782703"/>
            <a:ext cx="69850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rgbClr val="06B9BA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Class Resources</a:t>
            </a:r>
          </a:p>
        </p:txBody>
      </p:sp>
      <p:pic>
        <p:nvPicPr>
          <p:cNvPr id="14" name="Picture 1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B74941ED-CB3E-45DD-9947-3725B3068D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8589" y="6217109"/>
            <a:ext cx="610404" cy="31452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41DFE75-428F-4CBD-8DD3-03D51FBAD6DC}"/>
              </a:ext>
            </a:extLst>
          </p:cNvPr>
          <p:cNvSpPr txBox="1"/>
          <p:nvPr/>
        </p:nvSpPr>
        <p:spPr>
          <a:xfrm>
            <a:off x="850413" y="2131659"/>
            <a:ext cx="109385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D19C31"/>
              </a:solidFill>
              <a:latin typeface="Consolas" panose="020B0609020204030204" pitchFamily="49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3E5F0A-4728-2848-ADAE-12FA0B8F0BE6}"/>
              </a:ext>
            </a:extLst>
          </p:cNvPr>
          <p:cNvSpPr txBox="1"/>
          <p:nvPr/>
        </p:nvSpPr>
        <p:spPr>
          <a:xfrm>
            <a:off x="850413" y="2131659"/>
            <a:ext cx="1006275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3200" b="1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Download Python 2.7</a:t>
            </a:r>
            <a:endParaRPr lang="en-US" sz="2400" dirty="0">
              <a:solidFill>
                <a:srgbClr val="778A8B"/>
              </a:solidFill>
              <a:latin typeface="Consolas" panose="020B0609020204030204" pitchFamily="49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>
              <a:lnSpc>
                <a:spcPct val="125000"/>
              </a:lnSpc>
            </a:pPr>
            <a:r>
              <a:rPr lang="en-US" sz="24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^^ required for policing data visualization assignment</a:t>
            </a:r>
            <a:endParaRPr lang="en-US" sz="3200" dirty="0">
              <a:solidFill>
                <a:srgbClr val="778A8B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10345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D9149C0-B486-423A-BB22-B955009D1691}"/>
              </a:ext>
            </a:extLst>
          </p:cNvPr>
          <p:cNvSpPr txBox="1"/>
          <p:nvPr/>
        </p:nvSpPr>
        <p:spPr>
          <a:xfrm>
            <a:off x="875370" y="207875"/>
            <a:ext cx="1611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introductions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95ECE1-710B-4340-8670-D76C2FC8BB7A}"/>
              </a:ext>
            </a:extLst>
          </p:cNvPr>
          <p:cNvSpPr txBox="1"/>
          <p:nvPr/>
        </p:nvSpPr>
        <p:spPr>
          <a:xfrm>
            <a:off x="3507057" y="207875"/>
            <a:ext cx="1611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B3C3C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why section?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EB228B-48AE-488B-AAB6-362B78FF882C}"/>
              </a:ext>
            </a:extLst>
          </p:cNvPr>
          <p:cNvSpPr txBox="1"/>
          <p:nvPr/>
        </p:nvSpPr>
        <p:spPr>
          <a:xfrm>
            <a:off x="6415671" y="207875"/>
            <a:ext cx="1611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B3C3C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class info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237E358-0FB9-4AE1-B1A5-1123405569B4}"/>
              </a:ext>
            </a:extLst>
          </p:cNvPr>
          <p:cNvSpPr txBox="1"/>
          <p:nvPr/>
        </p:nvSpPr>
        <p:spPr>
          <a:xfrm>
            <a:off x="9086387" y="207875"/>
            <a:ext cx="2230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rgbClr val="B3C3C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javascript</a:t>
            </a:r>
            <a:r>
              <a:rPr lang="en-US" dirty="0">
                <a:solidFill>
                  <a:srgbClr val="B3C3C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tutorial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380FCFA-DA57-49A3-B598-7DE80EDBE51F}"/>
              </a:ext>
            </a:extLst>
          </p:cNvPr>
          <p:cNvSpPr txBox="1"/>
          <p:nvPr/>
        </p:nvSpPr>
        <p:spPr>
          <a:xfrm>
            <a:off x="850413" y="1036033"/>
            <a:ext cx="96123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rgbClr val="06B9BA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Before we start…</a:t>
            </a:r>
            <a:endParaRPr lang="en-US" sz="4400" dirty="0">
              <a:solidFill>
                <a:srgbClr val="778A8B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41" name="Picture 40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9BBBBF8B-562A-4BCE-BA27-A0B5DCBFFE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8589" y="6217109"/>
            <a:ext cx="610404" cy="31452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B3016C5-C7F4-5B4F-A63F-59426CFECA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6973" y="957215"/>
            <a:ext cx="4185983" cy="541715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385387ED-9B1A-1D47-A2E5-48D2882ACF72}"/>
              </a:ext>
            </a:extLst>
          </p:cNvPr>
          <p:cNvSpPr txBox="1"/>
          <p:nvPr/>
        </p:nvSpPr>
        <p:spPr>
          <a:xfrm>
            <a:off x="1735561" y="2951149"/>
            <a:ext cx="5154341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INFO SESSION:</a:t>
            </a:r>
          </a:p>
          <a:p>
            <a:endParaRPr lang="en-US" sz="2400" b="1" dirty="0">
              <a:solidFill>
                <a:srgbClr val="778A8B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n-US" sz="2400" b="1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Tuesday, January 16</a:t>
            </a:r>
            <a:r>
              <a:rPr lang="en-US" sz="2400" b="1" baseline="300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</a:t>
            </a:r>
            <a:endParaRPr lang="en-US" sz="2400" b="1" dirty="0">
              <a:solidFill>
                <a:srgbClr val="778A8B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n-US" sz="2400" b="1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7:00pm – 8:00pm</a:t>
            </a:r>
          </a:p>
          <a:p>
            <a:r>
              <a:rPr lang="en-US" sz="2400" b="1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Old Union 215</a:t>
            </a:r>
            <a:endParaRPr lang="en-US" sz="2400" b="1" dirty="0">
              <a:solidFill>
                <a:srgbClr val="06B9BA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endParaRPr lang="en-US" sz="3200" dirty="0">
              <a:solidFill>
                <a:srgbClr val="778A8B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43261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D2057E4-3CC2-4828-9548-C2D51DC1AF14}"/>
              </a:ext>
            </a:extLst>
          </p:cNvPr>
          <p:cNvSpPr txBox="1"/>
          <p:nvPr/>
        </p:nvSpPr>
        <p:spPr>
          <a:xfrm>
            <a:off x="850413" y="782703"/>
            <a:ext cx="69850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rgbClr val="06B9BA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Editors (IDE’s)</a:t>
            </a:r>
          </a:p>
        </p:txBody>
      </p:sp>
      <p:pic>
        <p:nvPicPr>
          <p:cNvPr id="14" name="Picture 1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B74941ED-CB3E-45DD-9947-3725B3068D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8589" y="6217109"/>
            <a:ext cx="610404" cy="31452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41DFE75-428F-4CBD-8DD3-03D51FBAD6DC}"/>
              </a:ext>
            </a:extLst>
          </p:cNvPr>
          <p:cNvSpPr txBox="1"/>
          <p:nvPr/>
        </p:nvSpPr>
        <p:spPr>
          <a:xfrm>
            <a:off x="850413" y="2131659"/>
            <a:ext cx="109385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D19C31"/>
              </a:solidFill>
              <a:latin typeface="Consolas" panose="020B0609020204030204" pitchFamily="49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3E5F0A-4728-2848-ADAE-12FA0B8F0BE6}"/>
              </a:ext>
            </a:extLst>
          </p:cNvPr>
          <p:cNvSpPr txBox="1"/>
          <p:nvPr/>
        </p:nvSpPr>
        <p:spPr>
          <a:xfrm>
            <a:off x="850413" y="2131659"/>
            <a:ext cx="10062752" cy="655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3200" b="1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Sublime Text</a:t>
            </a:r>
            <a:endParaRPr lang="en-US" sz="2400" dirty="0">
              <a:solidFill>
                <a:srgbClr val="778A8B"/>
              </a:solidFill>
              <a:latin typeface="Consolas" panose="020B0609020204030204" pitchFamily="49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563F1C-F0FE-1B47-9C5B-41CE0A9B4727}"/>
              </a:ext>
            </a:extLst>
          </p:cNvPr>
          <p:cNvSpPr txBox="1"/>
          <p:nvPr/>
        </p:nvSpPr>
        <p:spPr>
          <a:xfrm>
            <a:off x="850413" y="3496083"/>
            <a:ext cx="1006275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3200" b="1" dirty="0" err="1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TextEdit</a:t>
            </a:r>
            <a:r>
              <a:rPr lang="en-US" sz="3200" b="1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also works! </a:t>
            </a:r>
            <a:endParaRPr lang="en-US" sz="2400" dirty="0">
              <a:solidFill>
                <a:srgbClr val="778A8B"/>
              </a:solidFill>
              <a:latin typeface="Consolas" panose="020B0609020204030204" pitchFamily="49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>
              <a:lnSpc>
                <a:spcPct val="125000"/>
              </a:lnSpc>
            </a:pPr>
            <a:r>
              <a:rPr lang="en-US" sz="24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Honestly anything that lets you edit .txt files, you can use </a:t>
            </a:r>
            <a:r>
              <a:rPr lang="en-US" sz="24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Wingdings" pitchFamily="2" charset="2"/>
              </a:rPr>
              <a:t> </a:t>
            </a:r>
            <a:endParaRPr lang="en-US" sz="3200" dirty="0">
              <a:solidFill>
                <a:srgbClr val="778A8B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81490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D2057E4-3CC2-4828-9548-C2D51DC1AF14}"/>
              </a:ext>
            </a:extLst>
          </p:cNvPr>
          <p:cNvSpPr txBox="1"/>
          <p:nvPr/>
        </p:nvSpPr>
        <p:spPr>
          <a:xfrm>
            <a:off x="1019330" y="2716434"/>
            <a:ext cx="698504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rgbClr val="06B9BA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Next Week:</a:t>
            </a:r>
          </a:p>
          <a:p>
            <a:endParaRPr lang="en-US" sz="5400" dirty="0">
              <a:solidFill>
                <a:srgbClr val="06B9BA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14" name="Picture 1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B74941ED-CB3E-45DD-9947-3725B3068D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8589" y="6217109"/>
            <a:ext cx="610404" cy="31452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41DFE75-428F-4CBD-8DD3-03D51FBAD6DC}"/>
              </a:ext>
            </a:extLst>
          </p:cNvPr>
          <p:cNvSpPr txBox="1"/>
          <p:nvPr/>
        </p:nvSpPr>
        <p:spPr>
          <a:xfrm>
            <a:off x="850413" y="2131659"/>
            <a:ext cx="109385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D19C31"/>
              </a:solidFill>
              <a:latin typeface="Consolas" panose="020B0609020204030204" pitchFamily="49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D94000E-38FA-BC4D-963E-49DF54021A76}"/>
              </a:ext>
            </a:extLst>
          </p:cNvPr>
          <p:cNvSpPr/>
          <p:nvPr/>
        </p:nvSpPr>
        <p:spPr>
          <a:xfrm>
            <a:off x="1019330" y="3593597"/>
            <a:ext cx="7074373" cy="16312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5000"/>
              </a:lnSpc>
            </a:pPr>
            <a:r>
              <a:rPr lang="en-US" sz="4000" b="1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Cancer Diagnosis Assignment!</a:t>
            </a:r>
            <a:br>
              <a:rPr lang="en-US" sz="4000" b="1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lang="en-US" sz="4000" b="1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(K-Nearest Neighbors)</a:t>
            </a:r>
            <a:endParaRPr lang="en-US" sz="3200" dirty="0">
              <a:solidFill>
                <a:srgbClr val="778A8B"/>
              </a:solidFill>
              <a:latin typeface="Consolas" panose="020B0609020204030204" pitchFamily="49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00076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3000">
              <a:srgbClr val="06B9BA"/>
            </a:gs>
            <a:gs pos="84000">
              <a:srgbClr val="23F4BD"/>
            </a:gs>
          </a:gsLst>
          <a:lin ang="180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7441081A-87C6-4D68-9600-4CE00E109E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56994" y="3897921"/>
            <a:ext cx="9144000" cy="1393455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See you next time, friends!</a:t>
            </a:r>
          </a:p>
          <a:p>
            <a:endParaRPr lang="en-US" sz="3200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695273-9892-4400-A4F3-0147F5A615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0971" y="1561170"/>
            <a:ext cx="3630058" cy="1867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2573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5CAFCE3-3D1F-45D6-B3AA-606FC71F1BD9}"/>
              </a:ext>
            </a:extLst>
          </p:cNvPr>
          <p:cNvSpPr txBox="1"/>
          <p:nvPr/>
        </p:nvSpPr>
        <p:spPr>
          <a:xfrm>
            <a:off x="875370" y="207875"/>
            <a:ext cx="1611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B3C3C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introductions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CF9BE9-A15A-4FBD-A358-04A37192B34F}"/>
              </a:ext>
            </a:extLst>
          </p:cNvPr>
          <p:cNvSpPr txBox="1"/>
          <p:nvPr/>
        </p:nvSpPr>
        <p:spPr>
          <a:xfrm>
            <a:off x="3507057" y="207875"/>
            <a:ext cx="1611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why section?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8E6380-4533-4771-ACD5-08052744966B}"/>
              </a:ext>
            </a:extLst>
          </p:cNvPr>
          <p:cNvSpPr txBox="1"/>
          <p:nvPr/>
        </p:nvSpPr>
        <p:spPr>
          <a:xfrm>
            <a:off x="6415671" y="207875"/>
            <a:ext cx="1611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B3C3C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class info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271AE2-4D37-4C0F-8DBD-F714AE2D7C69}"/>
              </a:ext>
            </a:extLst>
          </p:cNvPr>
          <p:cNvSpPr txBox="1"/>
          <p:nvPr/>
        </p:nvSpPr>
        <p:spPr>
          <a:xfrm>
            <a:off x="9086387" y="207875"/>
            <a:ext cx="2230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rgbClr val="B3C3C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javascript</a:t>
            </a:r>
            <a:r>
              <a:rPr lang="en-US" dirty="0">
                <a:solidFill>
                  <a:srgbClr val="B3C3C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tutorial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2057E4-3CC2-4828-9548-C2D51DC1AF14}"/>
              </a:ext>
            </a:extLst>
          </p:cNvPr>
          <p:cNvSpPr txBox="1"/>
          <p:nvPr/>
        </p:nvSpPr>
        <p:spPr>
          <a:xfrm>
            <a:off x="850413" y="1036033"/>
            <a:ext cx="96123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rgbClr val="06B9BA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why section? </a:t>
            </a:r>
            <a:r>
              <a:rPr lang="en-US" sz="11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well why not, HUH????</a:t>
            </a:r>
          </a:p>
        </p:txBody>
      </p:sp>
      <p:pic>
        <p:nvPicPr>
          <p:cNvPr id="10" name="Picture 9" descr="A group of people posing for the camera&#10;&#10;Description generated with very high confidence">
            <a:extLst>
              <a:ext uri="{FF2B5EF4-FFF2-40B4-BE49-F238E27FC236}">
                <a16:creationId xmlns:a16="http://schemas.microsoft.com/office/drawing/2014/main" id="{512BB2D0-A101-4131-AFAB-A91EA1028C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370" y="2288912"/>
            <a:ext cx="5619729" cy="374648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03CF77F-6BEB-43AA-B730-B0D0048646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039756" y="2971340"/>
            <a:ext cx="3676870" cy="245124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20D9643-9EBE-4392-BAB6-82C3905A8F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24992" y="2358528"/>
            <a:ext cx="1991638" cy="3676870"/>
          </a:xfrm>
          <a:prstGeom prst="rect">
            <a:avLst/>
          </a:prstGeom>
        </p:spPr>
      </p:pic>
      <p:pic>
        <p:nvPicPr>
          <p:cNvPr id="14" name="Picture 1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B74941ED-CB3E-45DD-9947-3725B3068D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8589" y="6217109"/>
            <a:ext cx="610404" cy="314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8728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5CAFCE3-3D1F-45D6-B3AA-606FC71F1BD9}"/>
              </a:ext>
            </a:extLst>
          </p:cNvPr>
          <p:cNvSpPr txBox="1"/>
          <p:nvPr/>
        </p:nvSpPr>
        <p:spPr>
          <a:xfrm>
            <a:off x="875370" y="207875"/>
            <a:ext cx="1611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B3C3C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introductions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CF9BE9-A15A-4FBD-A358-04A37192B34F}"/>
              </a:ext>
            </a:extLst>
          </p:cNvPr>
          <p:cNvSpPr txBox="1"/>
          <p:nvPr/>
        </p:nvSpPr>
        <p:spPr>
          <a:xfrm>
            <a:off x="3507057" y="207875"/>
            <a:ext cx="1611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B3C3C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why section?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8E6380-4533-4771-ACD5-08052744966B}"/>
              </a:ext>
            </a:extLst>
          </p:cNvPr>
          <p:cNvSpPr txBox="1"/>
          <p:nvPr/>
        </p:nvSpPr>
        <p:spPr>
          <a:xfrm>
            <a:off x="6415671" y="207875"/>
            <a:ext cx="1611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class info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271AE2-4D37-4C0F-8DBD-F714AE2D7C69}"/>
              </a:ext>
            </a:extLst>
          </p:cNvPr>
          <p:cNvSpPr txBox="1"/>
          <p:nvPr/>
        </p:nvSpPr>
        <p:spPr>
          <a:xfrm>
            <a:off x="9086387" y="207875"/>
            <a:ext cx="2230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rgbClr val="B3C3C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javascript</a:t>
            </a:r>
            <a:r>
              <a:rPr lang="en-US" dirty="0">
                <a:solidFill>
                  <a:srgbClr val="B3C3C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tutorial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2057E4-3CC2-4828-9548-C2D51DC1AF14}"/>
              </a:ext>
            </a:extLst>
          </p:cNvPr>
          <p:cNvSpPr txBox="1"/>
          <p:nvPr/>
        </p:nvSpPr>
        <p:spPr>
          <a:xfrm>
            <a:off x="850413" y="1036033"/>
            <a:ext cx="96123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rgbClr val="06B9BA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logistics</a:t>
            </a:r>
          </a:p>
        </p:txBody>
      </p:sp>
      <p:pic>
        <p:nvPicPr>
          <p:cNvPr id="14" name="Picture 1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B74941ED-CB3E-45DD-9947-3725B3068D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8589" y="6217109"/>
            <a:ext cx="610404" cy="31452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EA7088B-DFA0-4532-81F0-DA5BDFD31FE4}"/>
              </a:ext>
            </a:extLst>
          </p:cNvPr>
          <p:cNvSpPr txBox="1"/>
          <p:nvPr/>
        </p:nvSpPr>
        <p:spPr>
          <a:xfrm>
            <a:off x="850413" y="2131659"/>
            <a:ext cx="5154341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TIME</a:t>
            </a:r>
            <a:endParaRPr lang="en-US" sz="3200" dirty="0">
              <a:solidFill>
                <a:srgbClr val="778A8B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n-US" sz="32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Thursdays, 4:30 – 6:20 PM</a:t>
            </a:r>
          </a:p>
          <a:p>
            <a:endParaRPr lang="en-US" sz="1600" dirty="0">
              <a:solidFill>
                <a:srgbClr val="778A8B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n-US" sz="20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LOCATION</a:t>
            </a:r>
            <a:endParaRPr lang="en-US" sz="3200" dirty="0">
              <a:solidFill>
                <a:srgbClr val="778A8B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n-US" sz="32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Littlefield 107</a:t>
            </a:r>
          </a:p>
          <a:p>
            <a:endParaRPr lang="en-US" sz="1600" dirty="0">
              <a:solidFill>
                <a:srgbClr val="778A8B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n-US" sz="20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DURATION</a:t>
            </a:r>
            <a:endParaRPr lang="en-US" sz="3200" dirty="0">
              <a:solidFill>
                <a:srgbClr val="778A8B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n-US" sz="32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10 weeks</a:t>
            </a:r>
          </a:p>
          <a:p>
            <a:endParaRPr lang="en-US" sz="1600" dirty="0">
              <a:solidFill>
                <a:srgbClr val="778A8B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n-US" sz="20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CREDIT/GRADING</a:t>
            </a:r>
            <a:endParaRPr lang="en-US" sz="3200" dirty="0">
              <a:solidFill>
                <a:srgbClr val="778A8B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n-US" sz="32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1 unit, Pass/Fail</a:t>
            </a:r>
          </a:p>
          <a:p>
            <a:endParaRPr lang="en-US" sz="3200" dirty="0">
              <a:solidFill>
                <a:srgbClr val="778A8B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endParaRPr lang="en-US" sz="3200" dirty="0">
              <a:solidFill>
                <a:srgbClr val="778A8B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B5D02C2-D357-478B-94C0-0F20B7F0F031}"/>
              </a:ext>
            </a:extLst>
          </p:cNvPr>
          <p:cNvSpPr txBox="1"/>
          <p:nvPr/>
        </p:nvSpPr>
        <p:spPr>
          <a:xfrm>
            <a:off x="6415671" y="2131659"/>
            <a:ext cx="515434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GRADING</a:t>
            </a:r>
            <a:endParaRPr lang="en-US" sz="3200" dirty="0">
              <a:solidFill>
                <a:srgbClr val="778A8B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n-US" sz="32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Attendance (≥9/10)</a:t>
            </a:r>
          </a:p>
          <a:p>
            <a:r>
              <a:rPr lang="en-US" sz="32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Checkoff forms</a:t>
            </a:r>
          </a:p>
          <a:p>
            <a:r>
              <a:rPr lang="en-US" sz="32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Final reflections</a:t>
            </a:r>
          </a:p>
          <a:p>
            <a:endParaRPr lang="en-US" sz="1600" dirty="0">
              <a:solidFill>
                <a:srgbClr val="778A8B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n-US" sz="20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TEAM</a:t>
            </a:r>
            <a:endParaRPr lang="en-US" sz="3200" dirty="0">
              <a:solidFill>
                <a:srgbClr val="778A8B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n-US" sz="3200" dirty="0" err="1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Ashi</a:t>
            </a:r>
            <a:r>
              <a:rPr lang="en-US" sz="32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Agrawal, Ryan Cohen</a:t>
            </a:r>
          </a:p>
          <a:p>
            <a:r>
              <a:rPr lang="en-US" sz="32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Kevin </a:t>
            </a:r>
            <a:r>
              <a:rPr lang="en-US" sz="3200" dirty="0" err="1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Khieu</a:t>
            </a:r>
            <a:r>
              <a:rPr lang="en-US" sz="32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 Matthew Sun</a:t>
            </a:r>
          </a:p>
          <a:p>
            <a:endParaRPr lang="en-US" b="1" dirty="0">
              <a:solidFill>
                <a:srgbClr val="778A8B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n-US" sz="2000" b="1" dirty="0">
                <a:solidFill>
                  <a:srgbClr val="06B9BA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Bring your laptops to every class!</a:t>
            </a:r>
          </a:p>
          <a:p>
            <a:endParaRPr lang="en-US" sz="3200" dirty="0">
              <a:solidFill>
                <a:srgbClr val="778A8B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03003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09091AD-FAD3-47EF-A6EE-4F1DC60DAB84}"/>
              </a:ext>
            </a:extLst>
          </p:cNvPr>
          <p:cNvCxnSpPr>
            <a:cxnSpLocks/>
          </p:cNvCxnSpPr>
          <p:nvPr/>
        </p:nvCxnSpPr>
        <p:spPr>
          <a:xfrm>
            <a:off x="6867817" y="4323251"/>
            <a:ext cx="1644843" cy="1046665"/>
          </a:xfrm>
          <a:prstGeom prst="line">
            <a:avLst/>
          </a:prstGeom>
          <a:ln w="53975">
            <a:solidFill>
              <a:srgbClr val="23F4B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FD962C7-9B65-47BD-93C1-A0D09B0303A1}"/>
              </a:ext>
            </a:extLst>
          </p:cNvPr>
          <p:cNvCxnSpPr>
            <a:cxnSpLocks/>
          </p:cNvCxnSpPr>
          <p:nvPr/>
        </p:nvCxnSpPr>
        <p:spPr>
          <a:xfrm flipV="1">
            <a:off x="7013422" y="2283465"/>
            <a:ext cx="2177172" cy="1254966"/>
          </a:xfrm>
          <a:prstGeom prst="line">
            <a:avLst/>
          </a:prstGeom>
          <a:ln w="53975">
            <a:solidFill>
              <a:srgbClr val="23F4B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15CAFCE3-3D1F-45D6-B3AA-606FC71F1BD9}"/>
              </a:ext>
            </a:extLst>
          </p:cNvPr>
          <p:cNvSpPr txBox="1"/>
          <p:nvPr/>
        </p:nvSpPr>
        <p:spPr>
          <a:xfrm>
            <a:off x="875370" y="207875"/>
            <a:ext cx="1611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B3C3C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introductions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CF9BE9-A15A-4FBD-A358-04A37192B34F}"/>
              </a:ext>
            </a:extLst>
          </p:cNvPr>
          <p:cNvSpPr txBox="1"/>
          <p:nvPr/>
        </p:nvSpPr>
        <p:spPr>
          <a:xfrm>
            <a:off x="3507057" y="207875"/>
            <a:ext cx="1611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B3C3C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why section?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8E6380-4533-4771-ACD5-08052744966B}"/>
              </a:ext>
            </a:extLst>
          </p:cNvPr>
          <p:cNvSpPr txBox="1"/>
          <p:nvPr/>
        </p:nvSpPr>
        <p:spPr>
          <a:xfrm>
            <a:off x="6415671" y="207875"/>
            <a:ext cx="1611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B3C3C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class info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271AE2-4D37-4C0F-8DBD-F714AE2D7C69}"/>
              </a:ext>
            </a:extLst>
          </p:cNvPr>
          <p:cNvSpPr txBox="1"/>
          <p:nvPr/>
        </p:nvSpPr>
        <p:spPr>
          <a:xfrm>
            <a:off x="9086387" y="207875"/>
            <a:ext cx="2230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javascript</a:t>
            </a:r>
            <a:r>
              <a:rPr lang="en-US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tutorial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2057E4-3CC2-4828-9548-C2D51DC1AF14}"/>
              </a:ext>
            </a:extLst>
          </p:cNvPr>
          <p:cNvSpPr txBox="1"/>
          <p:nvPr/>
        </p:nvSpPr>
        <p:spPr>
          <a:xfrm>
            <a:off x="850413" y="1036033"/>
            <a:ext cx="96123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rgbClr val="06B9BA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 good stuff!</a:t>
            </a:r>
          </a:p>
        </p:txBody>
      </p:sp>
      <p:pic>
        <p:nvPicPr>
          <p:cNvPr id="14" name="Picture 1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B74941ED-CB3E-45DD-9947-3725B3068D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8589" y="6217109"/>
            <a:ext cx="610404" cy="314522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63687342-09C0-4AD7-A1FD-CB504C64F902}"/>
              </a:ext>
            </a:extLst>
          </p:cNvPr>
          <p:cNvSpPr/>
          <p:nvPr/>
        </p:nvSpPr>
        <p:spPr>
          <a:xfrm>
            <a:off x="5403793" y="3068285"/>
            <a:ext cx="1742505" cy="1742505"/>
          </a:xfrm>
          <a:prstGeom prst="ellipse">
            <a:avLst/>
          </a:prstGeom>
          <a:solidFill>
            <a:srgbClr val="06B9BA"/>
          </a:solidFill>
          <a:ln>
            <a:solidFill>
              <a:srgbClr val="23F4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WEB DEV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DC77342-368C-478C-A86F-03913E38E7CB}"/>
              </a:ext>
            </a:extLst>
          </p:cNvPr>
          <p:cNvCxnSpPr>
            <a:stCxn id="3" idx="2"/>
          </p:cNvCxnSpPr>
          <p:nvPr/>
        </p:nvCxnSpPr>
        <p:spPr>
          <a:xfrm flipH="1" flipV="1">
            <a:off x="3669248" y="3919689"/>
            <a:ext cx="1734545" cy="19849"/>
          </a:xfrm>
          <a:prstGeom prst="line">
            <a:avLst/>
          </a:prstGeom>
          <a:ln w="53975">
            <a:solidFill>
              <a:srgbClr val="23F4B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Image result for javascript">
            <a:extLst>
              <a:ext uri="{FF2B5EF4-FFF2-40B4-BE49-F238E27FC236}">
                <a16:creationId xmlns:a16="http://schemas.microsoft.com/office/drawing/2014/main" id="{2A88E7DA-CBD6-431F-814D-890350C3B6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0340" y="2817988"/>
            <a:ext cx="2184855" cy="2184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3FA3A8C-D22F-4660-AD12-E3D1AAC03291}"/>
              </a:ext>
            </a:extLst>
          </p:cNvPr>
          <p:cNvSpPr txBox="1"/>
          <p:nvPr/>
        </p:nvSpPr>
        <p:spPr>
          <a:xfrm>
            <a:off x="2000340" y="5126235"/>
            <a:ext cx="21848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JavaScript</a:t>
            </a:r>
          </a:p>
        </p:txBody>
      </p:sp>
      <p:pic>
        <p:nvPicPr>
          <p:cNvPr id="1030" name="Picture 6" descr="Image result for html5 logo">
            <a:extLst>
              <a:ext uri="{FF2B5EF4-FFF2-40B4-BE49-F238E27FC236}">
                <a16:creationId xmlns:a16="http://schemas.microsoft.com/office/drawing/2014/main" id="{913FE2A8-0B6B-4F5B-B657-793B70D6EB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492"/>
          <a:stretch/>
        </p:blipFill>
        <p:spPr bwMode="auto">
          <a:xfrm>
            <a:off x="8392200" y="1302884"/>
            <a:ext cx="1885304" cy="2488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html5 logo">
            <a:extLst>
              <a:ext uri="{FF2B5EF4-FFF2-40B4-BE49-F238E27FC236}">
                <a16:creationId xmlns:a16="http://schemas.microsoft.com/office/drawing/2014/main" id="{7BC95474-B655-411B-9933-52475BF098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97" r="35965"/>
          <a:stretch/>
        </p:blipFill>
        <p:spPr bwMode="auto">
          <a:xfrm>
            <a:off x="8339784" y="4035672"/>
            <a:ext cx="1885304" cy="2555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34306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09091AD-FAD3-47EF-A6EE-4F1DC60DAB84}"/>
              </a:ext>
            </a:extLst>
          </p:cNvPr>
          <p:cNvCxnSpPr>
            <a:cxnSpLocks/>
          </p:cNvCxnSpPr>
          <p:nvPr/>
        </p:nvCxnSpPr>
        <p:spPr>
          <a:xfrm>
            <a:off x="6867817" y="4323251"/>
            <a:ext cx="1644843" cy="1046665"/>
          </a:xfrm>
          <a:prstGeom prst="line">
            <a:avLst/>
          </a:prstGeom>
          <a:ln w="53975">
            <a:solidFill>
              <a:srgbClr val="23F4B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FD962C7-9B65-47BD-93C1-A0D09B0303A1}"/>
              </a:ext>
            </a:extLst>
          </p:cNvPr>
          <p:cNvCxnSpPr>
            <a:cxnSpLocks/>
          </p:cNvCxnSpPr>
          <p:nvPr/>
        </p:nvCxnSpPr>
        <p:spPr>
          <a:xfrm flipV="1">
            <a:off x="7013422" y="2283465"/>
            <a:ext cx="2177172" cy="1254966"/>
          </a:xfrm>
          <a:prstGeom prst="line">
            <a:avLst/>
          </a:prstGeom>
          <a:ln w="53975">
            <a:solidFill>
              <a:srgbClr val="23F4B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15CAFCE3-3D1F-45D6-B3AA-606FC71F1BD9}"/>
              </a:ext>
            </a:extLst>
          </p:cNvPr>
          <p:cNvSpPr txBox="1"/>
          <p:nvPr/>
        </p:nvSpPr>
        <p:spPr>
          <a:xfrm>
            <a:off x="875370" y="207875"/>
            <a:ext cx="1611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B3C3C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introductions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CF9BE9-A15A-4FBD-A358-04A37192B34F}"/>
              </a:ext>
            </a:extLst>
          </p:cNvPr>
          <p:cNvSpPr txBox="1"/>
          <p:nvPr/>
        </p:nvSpPr>
        <p:spPr>
          <a:xfrm>
            <a:off x="3507057" y="207875"/>
            <a:ext cx="1611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B3C3C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why section?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8E6380-4533-4771-ACD5-08052744966B}"/>
              </a:ext>
            </a:extLst>
          </p:cNvPr>
          <p:cNvSpPr txBox="1"/>
          <p:nvPr/>
        </p:nvSpPr>
        <p:spPr>
          <a:xfrm>
            <a:off x="6415671" y="207875"/>
            <a:ext cx="1611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B3C3C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class info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271AE2-4D37-4C0F-8DBD-F714AE2D7C69}"/>
              </a:ext>
            </a:extLst>
          </p:cNvPr>
          <p:cNvSpPr txBox="1"/>
          <p:nvPr/>
        </p:nvSpPr>
        <p:spPr>
          <a:xfrm>
            <a:off x="9086387" y="207875"/>
            <a:ext cx="2230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javascript</a:t>
            </a:r>
            <a:r>
              <a:rPr lang="en-US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tutorial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2057E4-3CC2-4828-9548-C2D51DC1AF14}"/>
              </a:ext>
            </a:extLst>
          </p:cNvPr>
          <p:cNvSpPr txBox="1"/>
          <p:nvPr/>
        </p:nvSpPr>
        <p:spPr>
          <a:xfrm>
            <a:off x="850413" y="1036033"/>
            <a:ext cx="96123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rgbClr val="06B9BA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 good stuff!</a:t>
            </a:r>
          </a:p>
        </p:txBody>
      </p:sp>
      <p:pic>
        <p:nvPicPr>
          <p:cNvPr id="14" name="Picture 1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B74941ED-CB3E-45DD-9947-3725B3068D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8589" y="6217109"/>
            <a:ext cx="610404" cy="314522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63687342-09C0-4AD7-A1FD-CB504C64F902}"/>
              </a:ext>
            </a:extLst>
          </p:cNvPr>
          <p:cNvSpPr/>
          <p:nvPr/>
        </p:nvSpPr>
        <p:spPr>
          <a:xfrm>
            <a:off x="5403793" y="3068285"/>
            <a:ext cx="1742505" cy="1742505"/>
          </a:xfrm>
          <a:prstGeom prst="ellipse">
            <a:avLst/>
          </a:prstGeom>
          <a:solidFill>
            <a:srgbClr val="06B9BA"/>
          </a:solidFill>
          <a:ln>
            <a:solidFill>
              <a:srgbClr val="23F4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WEB DEV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DC77342-368C-478C-A86F-03913E38E7CB}"/>
              </a:ext>
            </a:extLst>
          </p:cNvPr>
          <p:cNvCxnSpPr>
            <a:stCxn id="3" idx="2"/>
          </p:cNvCxnSpPr>
          <p:nvPr/>
        </p:nvCxnSpPr>
        <p:spPr>
          <a:xfrm flipH="1" flipV="1">
            <a:off x="3669248" y="3919689"/>
            <a:ext cx="1734545" cy="19849"/>
          </a:xfrm>
          <a:prstGeom prst="line">
            <a:avLst/>
          </a:prstGeom>
          <a:ln w="53975">
            <a:solidFill>
              <a:srgbClr val="23F4B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Image result for javascript">
            <a:extLst>
              <a:ext uri="{FF2B5EF4-FFF2-40B4-BE49-F238E27FC236}">
                <a16:creationId xmlns:a16="http://schemas.microsoft.com/office/drawing/2014/main" id="{2A88E7DA-CBD6-431F-814D-890350C3B6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0340" y="2817988"/>
            <a:ext cx="2184855" cy="2184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3FA3A8C-D22F-4660-AD12-E3D1AAC03291}"/>
              </a:ext>
            </a:extLst>
          </p:cNvPr>
          <p:cNvSpPr txBox="1"/>
          <p:nvPr/>
        </p:nvSpPr>
        <p:spPr>
          <a:xfrm>
            <a:off x="2000340" y="5126235"/>
            <a:ext cx="21848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JavaScript</a:t>
            </a:r>
          </a:p>
        </p:txBody>
      </p:sp>
      <p:pic>
        <p:nvPicPr>
          <p:cNvPr id="1030" name="Picture 6" descr="Image result for html5 logo">
            <a:extLst>
              <a:ext uri="{FF2B5EF4-FFF2-40B4-BE49-F238E27FC236}">
                <a16:creationId xmlns:a16="http://schemas.microsoft.com/office/drawing/2014/main" id="{913FE2A8-0B6B-4F5B-B657-793B70D6EB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492"/>
          <a:stretch/>
        </p:blipFill>
        <p:spPr bwMode="auto">
          <a:xfrm>
            <a:off x="8392200" y="1302884"/>
            <a:ext cx="1885304" cy="2488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html5 logo">
            <a:extLst>
              <a:ext uri="{FF2B5EF4-FFF2-40B4-BE49-F238E27FC236}">
                <a16:creationId xmlns:a16="http://schemas.microsoft.com/office/drawing/2014/main" id="{7BC95474-B655-411B-9933-52475BF098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97" r="35965"/>
          <a:stretch/>
        </p:blipFill>
        <p:spPr bwMode="auto">
          <a:xfrm>
            <a:off x="8339784" y="4035672"/>
            <a:ext cx="1885304" cy="2555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1DB83201-2242-440B-ABD6-5E452EA29129}"/>
              </a:ext>
            </a:extLst>
          </p:cNvPr>
          <p:cNvSpPr/>
          <p:nvPr/>
        </p:nvSpPr>
        <p:spPr>
          <a:xfrm rot="13007961">
            <a:off x="4305898" y="5365908"/>
            <a:ext cx="1049881" cy="295865"/>
          </a:xfrm>
          <a:prstGeom prst="rightArrow">
            <a:avLst/>
          </a:prstGeom>
          <a:solidFill>
            <a:srgbClr val="778A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49276F3-46CA-4370-A685-6BC0F8D9576E}"/>
              </a:ext>
            </a:extLst>
          </p:cNvPr>
          <p:cNvSpPr txBox="1"/>
          <p:nvPr/>
        </p:nvSpPr>
        <p:spPr>
          <a:xfrm>
            <a:off x="5210149" y="5694888"/>
            <a:ext cx="28722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6B9BA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we’ll use this!</a:t>
            </a:r>
          </a:p>
        </p:txBody>
      </p:sp>
    </p:spTree>
    <p:extLst>
      <p:ext uri="{BB962C8B-B14F-4D97-AF65-F5344CB8AC3E}">
        <p14:creationId xmlns:p14="http://schemas.microsoft.com/office/powerpoint/2010/main" val="11222097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5CAFCE3-3D1F-45D6-B3AA-606FC71F1BD9}"/>
              </a:ext>
            </a:extLst>
          </p:cNvPr>
          <p:cNvSpPr txBox="1"/>
          <p:nvPr/>
        </p:nvSpPr>
        <p:spPr>
          <a:xfrm>
            <a:off x="875370" y="207875"/>
            <a:ext cx="1611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B3C3C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introductions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CF9BE9-A15A-4FBD-A358-04A37192B34F}"/>
              </a:ext>
            </a:extLst>
          </p:cNvPr>
          <p:cNvSpPr txBox="1"/>
          <p:nvPr/>
        </p:nvSpPr>
        <p:spPr>
          <a:xfrm>
            <a:off x="3507057" y="207875"/>
            <a:ext cx="1611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B3C3C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why section?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8E6380-4533-4771-ACD5-08052744966B}"/>
              </a:ext>
            </a:extLst>
          </p:cNvPr>
          <p:cNvSpPr txBox="1"/>
          <p:nvPr/>
        </p:nvSpPr>
        <p:spPr>
          <a:xfrm>
            <a:off x="6415671" y="207875"/>
            <a:ext cx="1611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B3C3C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class info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271AE2-4D37-4C0F-8DBD-F714AE2D7C69}"/>
              </a:ext>
            </a:extLst>
          </p:cNvPr>
          <p:cNvSpPr txBox="1"/>
          <p:nvPr/>
        </p:nvSpPr>
        <p:spPr>
          <a:xfrm>
            <a:off x="9086387" y="207875"/>
            <a:ext cx="2230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javascript</a:t>
            </a:r>
            <a:r>
              <a:rPr lang="en-US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tutorial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2057E4-3CC2-4828-9548-C2D51DC1AF14}"/>
              </a:ext>
            </a:extLst>
          </p:cNvPr>
          <p:cNvSpPr txBox="1"/>
          <p:nvPr/>
        </p:nvSpPr>
        <p:spPr>
          <a:xfrm>
            <a:off x="850413" y="1036033"/>
            <a:ext cx="96123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rgbClr val="06B9BA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 good stuff!</a:t>
            </a:r>
          </a:p>
        </p:txBody>
      </p:sp>
      <p:pic>
        <p:nvPicPr>
          <p:cNvPr id="14" name="Picture 1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B74941ED-CB3E-45DD-9947-3725B3068D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8589" y="6217109"/>
            <a:ext cx="610404" cy="314522"/>
          </a:xfrm>
          <a:prstGeom prst="rect">
            <a:avLst/>
          </a:prstGeom>
        </p:spPr>
      </p:pic>
      <p:pic>
        <p:nvPicPr>
          <p:cNvPr id="1026" name="Picture 2" descr="Image result for javascript">
            <a:extLst>
              <a:ext uri="{FF2B5EF4-FFF2-40B4-BE49-F238E27FC236}">
                <a16:creationId xmlns:a16="http://schemas.microsoft.com/office/drawing/2014/main" id="{2A88E7DA-CBD6-431F-814D-890350C3B6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0340" y="2817988"/>
            <a:ext cx="2184855" cy="2184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3FA3A8C-D22F-4660-AD12-E3D1AAC03291}"/>
              </a:ext>
            </a:extLst>
          </p:cNvPr>
          <p:cNvSpPr txBox="1"/>
          <p:nvPr/>
        </p:nvSpPr>
        <p:spPr>
          <a:xfrm>
            <a:off x="2000340" y="5126235"/>
            <a:ext cx="21848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JavaScript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FCAA071-297B-4F10-8289-59637FF430E0}"/>
              </a:ext>
            </a:extLst>
          </p:cNvPr>
          <p:cNvSpPr txBox="1"/>
          <p:nvPr/>
        </p:nvSpPr>
        <p:spPr>
          <a:xfrm>
            <a:off x="5931885" y="1937526"/>
            <a:ext cx="5154341" cy="4862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FROM WIKIPEDIA:</a:t>
            </a:r>
            <a:endParaRPr lang="en-US" sz="3200" dirty="0">
              <a:solidFill>
                <a:srgbClr val="778A8B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n-US" sz="3200" b="1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high-level</a:t>
            </a:r>
            <a:r>
              <a:rPr lang="en-US" sz="32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 </a:t>
            </a:r>
            <a:r>
              <a:rPr lang="en-US" sz="3200" b="1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dynamic</a:t>
            </a:r>
            <a:r>
              <a:rPr lang="en-US" sz="32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 </a:t>
            </a:r>
            <a:r>
              <a:rPr lang="en-US" sz="3200" b="1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untyped</a:t>
            </a:r>
            <a:r>
              <a:rPr lang="en-US" sz="32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 and </a:t>
            </a:r>
            <a:r>
              <a:rPr lang="en-US" sz="3200" b="1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interpreted</a:t>
            </a:r>
            <a:r>
              <a:rPr lang="en-US" sz="32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programming language</a:t>
            </a:r>
          </a:p>
          <a:p>
            <a:endParaRPr lang="en-US" sz="1400" dirty="0">
              <a:solidFill>
                <a:srgbClr val="778A8B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n-US" sz="3200" b="1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prototype-based</a:t>
            </a:r>
            <a:r>
              <a:rPr lang="en-US" sz="32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with </a:t>
            </a:r>
            <a:r>
              <a:rPr lang="en-US" sz="3200" b="1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first-class functions</a:t>
            </a:r>
            <a:endParaRPr lang="en-US" sz="3200" dirty="0">
              <a:solidFill>
                <a:srgbClr val="778A8B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endParaRPr lang="en-US" sz="1600" b="1" dirty="0">
              <a:solidFill>
                <a:srgbClr val="778A8B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n-US" sz="32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supports </a:t>
            </a:r>
            <a:r>
              <a:rPr lang="en-US" sz="3200" b="1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object-oriented programming</a:t>
            </a:r>
            <a:endParaRPr lang="en-US" sz="3200" dirty="0">
              <a:solidFill>
                <a:srgbClr val="778A8B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endParaRPr lang="en-US" sz="3200" dirty="0">
              <a:solidFill>
                <a:srgbClr val="778A8B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66258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5CAFCE3-3D1F-45D6-B3AA-606FC71F1BD9}"/>
              </a:ext>
            </a:extLst>
          </p:cNvPr>
          <p:cNvSpPr txBox="1"/>
          <p:nvPr/>
        </p:nvSpPr>
        <p:spPr>
          <a:xfrm>
            <a:off x="875370" y="207875"/>
            <a:ext cx="1611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B3C3C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introductions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CF9BE9-A15A-4FBD-A358-04A37192B34F}"/>
              </a:ext>
            </a:extLst>
          </p:cNvPr>
          <p:cNvSpPr txBox="1"/>
          <p:nvPr/>
        </p:nvSpPr>
        <p:spPr>
          <a:xfrm>
            <a:off x="3507057" y="207875"/>
            <a:ext cx="1611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B3C3C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why section?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8E6380-4533-4771-ACD5-08052744966B}"/>
              </a:ext>
            </a:extLst>
          </p:cNvPr>
          <p:cNvSpPr txBox="1"/>
          <p:nvPr/>
        </p:nvSpPr>
        <p:spPr>
          <a:xfrm>
            <a:off x="6415671" y="207875"/>
            <a:ext cx="1611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B3C3C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class info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271AE2-4D37-4C0F-8DBD-F714AE2D7C69}"/>
              </a:ext>
            </a:extLst>
          </p:cNvPr>
          <p:cNvSpPr txBox="1"/>
          <p:nvPr/>
        </p:nvSpPr>
        <p:spPr>
          <a:xfrm>
            <a:off x="9086387" y="207875"/>
            <a:ext cx="2230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javascript</a:t>
            </a:r>
            <a:r>
              <a:rPr lang="en-US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tutorial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2057E4-3CC2-4828-9548-C2D51DC1AF14}"/>
              </a:ext>
            </a:extLst>
          </p:cNvPr>
          <p:cNvSpPr txBox="1"/>
          <p:nvPr/>
        </p:nvSpPr>
        <p:spPr>
          <a:xfrm>
            <a:off x="850413" y="1036033"/>
            <a:ext cx="96123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rgbClr val="06B9BA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let’s program some stuff!</a:t>
            </a:r>
          </a:p>
        </p:txBody>
      </p:sp>
      <p:pic>
        <p:nvPicPr>
          <p:cNvPr id="14" name="Picture 1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B74941ED-CB3E-45DD-9947-3725B3068D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8589" y="6217109"/>
            <a:ext cx="610404" cy="31452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41DFE75-428F-4CBD-8DD3-03D51FBAD6DC}"/>
              </a:ext>
            </a:extLst>
          </p:cNvPr>
          <p:cNvSpPr txBox="1"/>
          <p:nvPr/>
        </p:nvSpPr>
        <p:spPr>
          <a:xfrm>
            <a:off x="850413" y="2131659"/>
            <a:ext cx="10135639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3200" dirty="0">
              <a:solidFill>
                <a:srgbClr val="778A8B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ctr"/>
            <a:endParaRPr lang="en-US" sz="3200" dirty="0">
              <a:solidFill>
                <a:srgbClr val="778A8B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ctr"/>
            <a:r>
              <a:rPr lang="en-US" sz="32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…but first, open</a:t>
            </a:r>
          </a:p>
          <a:p>
            <a:pPr algn="ctr"/>
            <a:r>
              <a:rPr lang="en-US" sz="3200" dirty="0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hlinkClick r:id="rId4"/>
              </a:rPr>
              <a:t>repl.it/languages/</a:t>
            </a:r>
            <a:r>
              <a:rPr lang="en-US" sz="3200" dirty="0" err="1">
                <a:solidFill>
                  <a:srgbClr val="778A8B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hlinkClick r:id="rId4"/>
              </a:rPr>
              <a:t>javascript</a:t>
            </a:r>
            <a:endParaRPr lang="en-US" sz="3200" dirty="0">
              <a:solidFill>
                <a:srgbClr val="778A8B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ctr"/>
            <a:endParaRPr lang="en-US" sz="3200" dirty="0">
              <a:solidFill>
                <a:srgbClr val="778A8B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ctr"/>
            <a:endParaRPr lang="en-US" sz="3200" dirty="0">
              <a:solidFill>
                <a:srgbClr val="778A8B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ctr"/>
            <a:endParaRPr lang="en-US" sz="3200" dirty="0">
              <a:solidFill>
                <a:srgbClr val="778A8B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ctr"/>
            <a:endParaRPr lang="en-US" sz="3200" dirty="0">
              <a:solidFill>
                <a:srgbClr val="778A8B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99877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719</TotalTime>
  <Words>1698</Words>
  <Application>Microsoft Macintosh PowerPoint</Application>
  <PresentationFormat>Widescreen</PresentationFormat>
  <Paragraphs>369</Paragraphs>
  <Slides>32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9" baseType="lpstr">
      <vt:lpstr>Lato</vt:lpstr>
      <vt:lpstr>Calibri</vt:lpstr>
      <vt:lpstr>Arial</vt:lpstr>
      <vt:lpstr>Wingdings</vt:lpstr>
      <vt:lpstr>Consolas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16.0010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Matthew Sun</dc:creator>
  <cp:lastModifiedBy>Kevin Khieu</cp:lastModifiedBy>
  <cp:revision>15</cp:revision>
  <dcterms:created xsi:type="dcterms:W3CDTF">2017-12-23T01:01:29Z</dcterms:created>
  <dcterms:modified xsi:type="dcterms:W3CDTF">2018-01-12T07:55:44Z</dcterms:modified>
</cp:coreProperties>
</file>